
<file path=[Content_Types].xml><?xml version="1.0" encoding="utf-8"?>
<Types xmlns="http://schemas.openxmlformats.org/package/2006/content-types">
  <Default Extension="fntdata" ContentType="application/x-fontdata"/>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media/image4.jpg" ContentType="image/jpeg"/>
  <Override PartName="/ppt/theme/theme2.xml" ContentType="application/vnd.openxmlformats-officedocument.theme+xml"/>
  <Override PartName="/ppt/theme/theme3.xml" ContentType="application/vnd.openxmlformats-officedocument.theme+xml"/>
  <Override PartName="/ppt/media/image5.jpg" ContentType="image/jpeg"/>
  <Override PartName="/ppt/media/image6.jpg" ContentType="image/jpeg"/>
  <Override PartName="/ppt/media/image7.jpg" ContentType="image/jpeg"/>
  <Override PartName="/ppt/media/image8.jpg" ContentType="image/jpeg"/>
  <Override PartName="/ppt/media/image9.jpg" ContentType="image/jpeg"/>
  <Override PartName="/ppt/media/image10.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1" r:id="rId1"/>
  </p:sldMasterIdLst>
  <p:notesMasterIdLst>
    <p:notesMasterId r:id="rId8"/>
  </p:notesMasterIdLst>
  <p:handoutMasterIdLst>
    <p:handoutMasterId r:id="rId9"/>
  </p:handoutMasterIdLst>
  <p:sldIdLst>
    <p:sldId id="256" r:id="rId2"/>
    <p:sldId id="273" r:id="rId3"/>
    <p:sldId id="274" r:id="rId4"/>
    <p:sldId id="275" r:id="rId5"/>
    <p:sldId id="276" r:id="rId6"/>
    <p:sldId id="266" r:id="rId7"/>
  </p:sldIdLst>
  <p:sldSz cx="14630400" cy="8229600"/>
  <p:notesSz cx="6858000" cy="9144000"/>
  <p:embeddedFontLst>
    <p:embeddedFont>
      <p:font typeface="Calibri" panose="020F0502020204030204" pitchFamily="34" charset="0"/>
      <p:regular r:id="rId10"/>
      <p:bold r:id="rId11"/>
      <p:italic r:id="rId12"/>
      <p:boldItalic r:id="rId13"/>
    </p:embeddedFont>
    <p:embeddedFont>
      <p:font typeface="Gilroy" panose="00000500000000000000" pitchFamily="50" charset="0"/>
      <p:regular r:id="rId14"/>
    </p:embeddedFont>
    <p:embeddedFont>
      <p:font typeface="Gilroy Bold" panose="00000800000000000000" pitchFamily="50" charset="0"/>
      <p:bold r:id="rId15"/>
    </p:embeddedFont>
    <p:embeddedFont>
      <p:font typeface="Gilroy Medium" panose="00000600000000000000" pitchFamily="50" charset="0"/>
      <p:regular r:id="rId16"/>
    </p:embeddedFont>
    <p:embeddedFont>
      <p:font typeface="Nomada Slab" panose="020B0604020202020204" charset="0"/>
      <p:regular r:id="rId17"/>
      <p:bold r:id="rId18"/>
      <p:italic r:id="rId19"/>
      <p:boldItalic r:id="rId20"/>
    </p:embeddedFont>
    <p:embeddedFont>
      <p:font typeface="Tahoma" panose="020B0604030504040204" pitchFamily="34" charset="0"/>
      <p:regular r:id="rId21"/>
      <p:bold r:id="rId2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72"/>
    <a:srgbClr val="173247"/>
    <a:srgbClr val="01AAD3"/>
    <a:srgbClr val="8BCC92"/>
    <a:srgbClr val="91CB75"/>
    <a:srgbClr val="02BABD"/>
    <a:srgbClr val="1CB5AD"/>
    <a:srgbClr val="368253"/>
    <a:srgbClr val="3E945F"/>
    <a:srgbClr val="54B8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78" autoAdjust="0"/>
    <p:restoredTop sz="96374" autoAdjust="0"/>
  </p:normalViewPr>
  <p:slideViewPr>
    <p:cSldViewPr snapToGrid="0">
      <p:cViewPr varScale="1">
        <p:scale>
          <a:sx n="96" d="100"/>
          <a:sy n="96" d="100"/>
        </p:scale>
        <p:origin x="534" y="8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297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presProps" Target="presProps.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DEFCC83-F11F-48AF-B5B7-CC11B16334A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BD671F-33DC-48A1-B593-A4EEF7D30F5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94079E-DAF8-4238-91A4-7CC5759AA285}" type="datetimeFigureOut">
              <a:rPr lang="en-US" smtClean="0"/>
              <a:t>3/27/2023</a:t>
            </a:fld>
            <a:endParaRPr lang="en-US"/>
          </a:p>
        </p:txBody>
      </p:sp>
      <p:sp>
        <p:nvSpPr>
          <p:cNvPr id="4" name="Footer Placeholder 3">
            <a:extLst>
              <a:ext uri="{FF2B5EF4-FFF2-40B4-BE49-F238E27FC236}">
                <a16:creationId xmlns:a16="http://schemas.microsoft.com/office/drawing/2014/main" id="{34BE6686-5157-40C4-9CE3-BE5D7C3679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AA150E-B8E7-4496-B8CB-2307F26192C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66D07A-50F1-4C51-A7A1-F120AD9E45F9}" type="slidenum">
              <a:rPr lang="en-US" smtClean="0"/>
              <a:t>‹#›</a:t>
            </a:fld>
            <a:endParaRPr lang="en-US"/>
          </a:p>
        </p:txBody>
      </p:sp>
    </p:spTree>
    <p:extLst>
      <p:ext uri="{BB962C8B-B14F-4D97-AF65-F5344CB8AC3E}">
        <p14:creationId xmlns:p14="http://schemas.microsoft.com/office/powerpoint/2010/main" val="685610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AE562-53EF-4BA6-89BD-15ADB50C3994}"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C7F8B2-430C-45A2-B02F-5718B2F41B8A}" type="slidenum">
              <a:rPr lang="en-US" smtClean="0"/>
              <a:t>‹#›</a:t>
            </a:fld>
            <a:endParaRPr lang="en-US"/>
          </a:p>
        </p:txBody>
      </p:sp>
    </p:spTree>
    <p:extLst>
      <p:ext uri="{BB962C8B-B14F-4D97-AF65-F5344CB8AC3E}">
        <p14:creationId xmlns:p14="http://schemas.microsoft.com/office/powerpoint/2010/main" val="4122475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Title Slide 1">
    <p:bg>
      <p:bgPr>
        <a:gradFill flip="none" rotWithShape="1">
          <a:gsLst>
            <a:gs pos="0">
              <a:srgbClr val="5ACBED"/>
            </a:gs>
            <a:gs pos="97000">
              <a:srgbClr val="026BAF"/>
            </a:gs>
          </a:gsLst>
          <a:lin ang="5400000" scaled="1"/>
          <a:tileRect/>
        </a:gradFill>
        <a:effectLst/>
      </p:bgPr>
    </p:bg>
    <p:spTree>
      <p:nvGrpSpPr>
        <p:cNvPr id="1" name=""/>
        <p:cNvGrpSpPr/>
        <p:nvPr/>
      </p:nvGrpSpPr>
      <p:grpSpPr>
        <a:xfrm>
          <a:off x="0" y="0"/>
          <a:ext cx="0" cy="0"/>
          <a:chOff x="0" y="0"/>
          <a:chExt cx="0" cy="0"/>
        </a:xfrm>
      </p:grpSpPr>
      <p:sp>
        <p:nvSpPr>
          <p:cNvPr id="20" name="Picture Placeholder 19">
            <a:extLst>
              <a:ext uri="{FF2B5EF4-FFF2-40B4-BE49-F238E27FC236}">
                <a16:creationId xmlns:a16="http://schemas.microsoft.com/office/drawing/2014/main" id="{FB202AB4-2501-4702-B885-DB9206DCB14D}"/>
              </a:ext>
            </a:extLst>
          </p:cNvPr>
          <p:cNvSpPr>
            <a:spLocks noGrp="1"/>
          </p:cNvSpPr>
          <p:nvPr>
            <p:ph type="pic" sz="quarter" idx="10"/>
          </p:nvPr>
        </p:nvSpPr>
        <p:spPr>
          <a:xfrm>
            <a:off x="-24062" y="0"/>
            <a:ext cx="5382443" cy="8229600"/>
          </a:xfrm>
          <a:custGeom>
            <a:avLst/>
            <a:gdLst>
              <a:gd name="connsiteX0" fmla="*/ 0 w 5382443"/>
              <a:gd name="connsiteY0" fmla="*/ 0 h 8229600"/>
              <a:gd name="connsiteX1" fmla="*/ 3477954 w 5382443"/>
              <a:gd name="connsiteY1" fmla="*/ 0 h 8229600"/>
              <a:gd name="connsiteX2" fmla="*/ 3676842 w 5382443"/>
              <a:gd name="connsiteY2" fmla="*/ 189622 h 8229600"/>
              <a:gd name="connsiteX3" fmla="*/ 5382443 w 5382443"/>
              <a:gd name="connsiteY3" fmla="*/ 4307306 h 8229600"/>
              <a:gd name="connsiteX4" fmla="*/ 3869659 w 5382443"/>
              <a:gd name="connsiteY4" fmla="*/ 8222751 h 8229600"/>
              <a:gd name="connsiteX5" fmla="*/ 3863129 w 5382443"/>
              <a:gd name="connsiteY5" fmla="*/ 8229600 h 8229600"/>
              <a:gd name="connsiteX6" fmla="*/ 0 w 5382443"/>
              <a:gd name="connsiteY6"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2443" h="8229600">
                <a:moveTo>
                  <a:pt x="0" y="0"/>
                </a:moveTo>
                <a:lnTo>
                  <a:pt x="3477954" y="0"/>
                </a:lnTo>
                <a:lnTo>
                  <a:pt x="3676842" y="189622"/>
                </a:lnTo>
                <a:cubicBezTo>
                  <a:pt x="4730650" y="1243429"/>
                  <a:pt x="5382443" y="2699251"/>
                  <a:pt x="5382443" y="4307306"/>
                </a:cubicBezTo>
                <a:cubicBezTo>
                  <a:pt x="5382443" y="5814858"/>
                  <a:pt x="4809578" y="7188611"/>
                  <a:pt x="3869659" y="8222751"/>
                </a:cubicBezTo>
                <a:lnTo>
                  <a:pt x="3863129" y="8229600"/>
                </a:lnTo>
                <a:lnTo>
                  <a:pt x="0" y="8229600"/>
                </a:lnTo>
                <a:close/>
              </a:path>
            </a:pathLst>
          </a:custGeom>
          <a:solidFill>
            <a:schemeClr val="bg1"/>
          </a:solidFill>
          <a:ln>
            <a:noFill/>
          </a:ln>
        </p:spPr>
        <p:txBody>
          <a:bodyPr wrap="square" anchor="ctr">
            <a:noAutofit/>
          </a:bodyPr>
          <a:lstStyle>
            <a:lvl1pPr marL="0" indent="0" algn="ctr">
              <a:buNone/>
              <a:defRPr>
                <a:solidFill>
                  <a:sysClr val="windowText" lastClr="000000"/>
                </a:solidFill>
              </a:defRPr>
            </a:lvl1pPr>
          </a:lstStyle>
          <a:p>
            <a:r>
              <a:rPr lang="en-US"/>
              <a:t>Click icon to add picture</a:t>
            </a:r>
          </a:p>
        </p:txBody>
      </p:sp>
      <p:sp>
        <p:nvSpPr>
          <p:cNvPr id="7" name="object 6">
            <a:extLst>
              <a:ext uri="{FF2B5EF4-FFF2-40B4-BE49-F238E27FC236}">
                <a16:creationId xmlns:a16="http://schemas.microsoft.com/office/drawing/2014/main" id="{7CC986E9-51CC-45B4-B334-6084092CEEC0}"/>
              </a:ext>
            </a:extLst>
          </p:cNvPr>
          <p:cNvSpPr/>
          <p:nvPr userDrawn="1"/>
        </p:nvSpPr>
        <p:spPr>
          <a:xfrm>
            <a:off x="7068312" y="5630964"/>
            <a:ext cx="7477125" cy="2599055"/>
          </a:xfrm>
          <a:custGeom>
            <a:avLst/>
            <a:gdLst/>
            <a:ahLst/>
            <a:cxnLst/>
            <a:rect l="l" t="t" r="r" b="b"/>
            <a:pathLst>
              <a:path w="7477125" h="2599054">
                <a:moveTo>
                  <a:pt x="3738479" y="0"/>
                </a:moveTo>
                <a:lnTo>
                  <a:pt x="3579299" y="3099"/>
                </a:lnTo>
                <a:lnTo>
                  <a:pt x="3421214" y="12360"/>
                </a:lnTo>
                <a:lnTo>
                  <a:pt x="3264361" y="27724"/>
                </a:lnTo>
                <a:lnTo>
                  <a:pt x="3108879" y="49135"/>
                </a:lnTo>
                <a:lnTo>
                  <a:pt x="2954906" y="76535"/>
                </a:lnTo>
                <a:lnTo>
                  <a:pt x="2802580" y="109867"/>
                </a:lnTo>
                <a:lnTo>
                  <a:pt x="2652040" y="149074"/>
                </a:lnTo>
                <a:lnTo>
                  <a:pt x="2503424" y="194098"/>
                </a:lnTo>
                <a:lnTo>
                  <a:pt x="2356869" y="244882"/>
                </a:lnTo>
                <a:lnTo>
                  <a:pt x="2212515" y="301369"/>
                </a:lnTo>
                <a:lnTo>
                  <a:pt x="2070499" y="363501"/>
                </a:lnTo>
                <a:lnTo>
                  <a:pt x="1930961" y="431222"/>
                </a:lnTo>
                <a:lnTo>
                  <a:pt x="1794037" y="504474"/>
                </a:lnTo>
                <a:lnTo>
                  <a:pt x="1659866" y="583200"/>
                </a:lnTo>
                <a:lnTo>
                  <a:pt x="1528587" y="667342"/>
                </a:lnTo>
                <a:lnTo>
                  <a:pt x="1400337" y="756843"/>
                </a:lnTo>
                <a:lnTo>
                  <a:pt x="1275255" y="851646"/>
                </a:lnTo>
                <a:lnTo>
                  <a:pt x="1153480" y="951694"/>
                </a:lnTo>
                <a:lnTo>
                  <a:pt x="1035148" y="1056929"/>
                </a:lnTo>
                <a:lnTo>
                  <a:pt x="920400" y="1167295"/>
                </a:lnTo>
                <a:lnTo>
                  <a:pt x="810034" y="1282042"/>
                </a:lnTo>
                <a:lnTo>
                  <a:pt x="704800" y="1400371"/>
                </a:lnTo>
                <a:lnTo>
                  <a:pt x="604752" y="1522146"/>
                </a:lnTo>
                <a:lnTo>
                  <a:pt x="509949" y="1647227"/>
                </a:lnTo>
                <a:lnTo>
                  <a:pt x="420449" y="1775476"/>
                </a:lnTo>
                <a:lnTo>
                  <a:pt x="336308" y="1906755"/>
                </a:lnTo>
                <a:lnTo>
                  <a:pt x="257583" y="2040926"/>
                </a:lnTo>
                <a:lnTo>
                  <a:pt x="184332" y="2177850"/>
                </a:lnTo>
                <a:lnTo>
                  <a:pt x="116612" y="2317389"/>
                </a:lnTo>
                <a:lnTo>
                  <a:pt x="54480" y="2459405"/>
                </a:lnTo>
                <a:lnTo>
                  <a:pt x="0" y="2598635"/>
                </a:lnTo>
                <a:lnTo>
                  <a:pt x="1312414" y="2598635"/>
                </a:lnTo>
                <a:lnTo>
                  <a:pt x="1361094" y="2513112"/>
                </a:lnTo>
                <a:lnTo>
                  <a:pt x="1481821" y="2334549"/>
                </a:lnTo>
                <a:lnTo>
                  <a:pt x="1615566" y="2166103"/>
                </a:lnTo>
                <a:lnTo>
                  <a:pt x="1761603" y="2008498"/>
                </a:lnTo>
                <a:lnTo>
                  <a:pt x="1919208" y="1862461"/>
                </a:lnTo>
                <a:lnTo>
                  <a:pt x="2087654" y="1728716"/>
                </a:lnTo>
                <a:lnTo>
                  <a:pt x="2266217" y="1607989"/>
                </a:lnTo>
                <a:lnTo>
                  <a:pt x="2454170" y="1501006"/>
                </a:lnTo>
                <a:lnTo>
                  <a:pt x="2650789" y="1408491"/>
                </a:lnTo>
                <a:lnTo>
                  <a:pt x="2855349" y="1331171"/>
                </a:lnTo>
                <a:lnTo>
                  <a:pt x="3067123" y="1269770"/>
                </a:lnTo>
                <a:lnTo>
                  <a:pt x="3285386" y="1225014"/>
                </a:lnTo>
                <a:lnTo>
                  <a:pt x="3509413" y="1197628"/>
                </a:lnTo>
                <a:lnTo>
                  <a:pt x="3738479" y="1188338"/>
                </a:lnTo>
                <a:lnTo>
                  <a:pt x="6576798" y="1188338"/>
                </a:lnTo>
                <a:lnTo>
                  <a:pt x="6556558" y="1167295"/>
                </a:lnTo>
                <a:lnTo>
                  <a:pt x="6441809" y="1056929"/>
                </a:lnTo>
                <a:lnTo>
                  <a:pt x="6323478" y="951694"/>
                </a:lnTo>
                <a:lnTo>
                  <a:pt x="6201702" y="851646"/>
                </a:lnTo>
                <a:lnTo>
                  <a:pt x="6076620" y="756843"/>
                </a:lnTo>
                <a:lnTo>
                  <a:pt x="5948369" y="667342"/>
                </a:lnTo>
                <a:lnTo>
                  <a:pt x="5817089" y="583200"/>
                </a:lnTo>
                <a:lnTo>
                  <a:pt x="5682918" y="504474"/>
                </a:lnTo>
                <a:lnTo>
                  <a:pt x="5545993" y="431222"/>
                </a:lnTo>
                <a:lnTo>
                  <a:pt x="5406454" y="363501"/>
                </a:lnTo>
                <a:lnTo>
                  <a:pt x="5264438" y="301369"/>
                </a:lnTo>
                <a:lnTo>
                  <a:pt x="5120083" y="244882"/>
                </a:lnTo>
                <a:lnTo>
                  <a:pt x="4973529" y="194098"/>
                </a:lnTo>
                <a:lnTo>
                  <a:pt x="4824912" y="149074"/>
                </a:lnTo>
                <a:lnTo>
                  <a:pt x="4674372" y="109867"/>
                </a:lnTo>
                <a:lnTo>
                  <a:pt x="4522047" y="76535"/>
                </a:lnTo>
                <a:lnTo>
                  <a:pt x="4368074" y="49135"/>
                </a:lnTo>
                <a:lnTo>
                  <a:pt x="4212593" y="27724"/>
                </a:lnTo>
                <a:lnTo>
                  <a:pt x="4055741" y="12360"/>
                </a:lnTo>
                <a:lnTo>
                  <a:pt x="3897657" y="3099"/>
                </a:lnTo>
                <a:lnTo>
                  <a:pt x="3738479" y="0"/>
                </a:lnTo>
                <a:close/>
              </a:path>
              <a:path w="7477125" h="2599054">
                <a:moveTo>
                  <a:pt x="6576798" y="1188338"/>
                </a:moveTo>
                <a:lnTo>
                  <a:pt x="3738479" y="1188338"/>
                </a:lnTo>
                <a:lnTo>
                  <a:pt x="3967545" y="1197628"/>
                </a:lnTo>
                <a:lnTo>
                  <a:pt x="4191571" y="1225014"/>
                </a:lnTo>
                <a:lnTo>
                  <a:pt x="4409834" y="1269770"/>
                </a:lnTo>
                <a:lnTo>
                  <a:pt x="4621608" y="1331171"/>
                </a:lnTo>
                <a:lnTo>
                  <a:pt x="4826166" y="1408491"/>
                </a:lnTo>
                <a:lnTo>
                  <a:pt x="5022785" y="1501006"/>
                </a:lnTo>
                <a:lnTo>
                  <a:pt x="5210737" y="1607989"/>
                </a:lnTo>
                <a:lnTo>
                  <a:pt x="5389299" y="1728716"/>
                </a:lnTo>
                <a:lnTo>
                  <a:pt x="5557745" y="1862461"/>
                </a:lnTo>
                <a:lnTo>
                  <a:pt x="5715348" y="2008498"/>
                </a:lnTo>
                <a:lnTo>
                  <a:pt x="5861385" y="2166103"/>
                </a:lnTo>
                <a:lnTo>
                  <a:pt x="5995128" y="2334549"/>
                </a:lnTo>
                <a:lnTo>
                  <a:pt x="6115854" y="2513112"/>
                </a:lnTo>
                <a:lnTo>
                  <a:pt x="6164534" y="2598635"/>
                </a:lnTo>
                <a:lnTo>
                  <a:pt x="7476958" y="2598635"/>
                </a:lnTo>
                <a:lnTo>
                  <a:pt x="7422477" y="2459405"/>
                </a:lnTo>
                <a:lnTo>
                  <a:pt x="7360346" y="2317389"/>
                </a:lnTo>
                <a:lnTo>
                  <a:pt x="7292626" y="2177850"/>
                </a:lnTo>
                <a:lnTo>
                  <a:pt x="7219375" y="2040926"/>
                </a:lnTo>
                <a:lnTo>
                  <a:pt x="7140650" y="1906755"/>
                </a:lnTo>
                <a:lnTo>
                  <a:pt x="7056509" y="1775476"/>
                </a:lnTo>
                <a:lnTo>
                  <a:pt x="6967008" y="1647227"/>
                </a:lnTo>
                <a:lnTo>
                  <a:pt x="6872206" y="1522146"/>
                </a:lnTo>
                <a:lnTo>
                  <a:pt x="6772158" y="1400371"/>
                </a:lnTo>
                <a:lnTo>
                  <a:pt x="6666923" y="1282042"/>
                </a:lnTo>
                <a:lnTo>
                  <a:pt x="6576798" y="1188338"/>
                </a:lnTo>
                <a:close/>
              </a:path>
            </a:pathLst>
          </a:custGeom>
          <a:solidFill>
            <a:srgbClr val="FFFFFF">
              <a:alpha val="10000"/>
            </a:srgbClr>
          </a:solidFill>
        </p:spPr>
        <p:txBody>
          <a:bodyPr wrap="square" lIns="0" tIns="0" rIns="0" bIns="0" rtlCol="0"/>
          <a:lstStyle/>
          <a:p>
            <a:endParaRPr/>
          </a:p>
        </p:txBody>
      </p:sp>
      <p:sp>
        <p:nvSpPr>
          <p:cNvPr id="9" name="object 8">
            <a:extLst>
              <a:ext uri="{FF2B5EF4-FFF2-40B4-BE49-F238E27FC236}">
                <a16:creationId xmlns:a16="http://schemas.microsoft.com/office/drawing/2014/main" id="{D2847D18-A653-4DB7-B852-764B52B5AD4C}"/>
              </a:ext>
            </a:extLst>
          </p:cNvPr>
          <p:cNvSpPr/>
          <p:nvPr userDrawn="1"/>
        </p:nvSpPr>
        <p:spPr>
          <a:xfrm>
            <a:off x="5261799" y="7271924"/>
            <a:ext cx="449580" cy="449580"/>
          </a:xfrm>
          <a:custGeom>
            <a:avLst/>
            <a:gdLst/>
            <a:ahLst/>
            <a:cxnLst/>
            <a:rect l="l" t="t" r="r" b="b"/>
            <a:pathLst>
              <a:path w="449579" h="449579">
                <a:moveTo>
                  <a:pt x="231971" y="0"/>
                </a:moveTo>
                <a:lnTo>
                  <a:pt x="179073" y="4543"/>
                </a:lnTo>
                <a:lnTo>
                  <a:pt x="127057" y="22159"/>
                </a:lnTo>
                <a:lnTo>
                  <a:pt x="81798" y="51006"/>
                </a:lnTo>
                <a:lnTo>
                  <a:pt x="45565" y="88703"/>
                </a:lnTo>
                <a:lnTo>
                  <a:pt x="19255" y="133236"/>
                </a:lnTo>
                <a:lnTo>
                  <a:pt x="3767" y="182586"/>
                </a:lnTo>
                <a:lnTo>
                  <a:pt x="0" y="234737"/>
                </a:lnTo>
                <a:lnTo>
                  <a:pt x="1503" y="252394"/>
                </a:lnTo>
                <a:lnTo>
                  <a:pt x="14759" y="305143"/>
                </a:lnTo>
                <a:lnTo>
                  <a:pt x="40202" y="353211"/>
                </a:lnTo>
                <a:lnTo>
                  <a:pt x="75170" y="392553"/>
                </a:lnTo>
                <a:lnTo>
                  <a:pt x="117646" y="422271"/>
                </a:lnTo>
                <a:lnTo>
                  <a:pt x="165613" y="441465"/>
                </a:lnTo>
                <a:lnTo>
                  <a:pt x="217054" y="449240"/>
                </a:lnTo>
                <a:lnTo>
                  <a:pt x="234624" y="449138"/>
                </a:lnTo>
                <a:lnTo>
                  <a:pt x="287560" y="440288"/>
                </a:lnTo>
                <a:lnTo>
                  <a:pt x="338001" y="418574"/>
                </a:lnTo>
                <a:lnTo>
                  <a:pt x="380352" y="386555"/>
                </a:lnTo>
                <a:lnTo>
                  <a:pt x="413378" y="346355"/>
                </a:lnTo>
                <a:lnTo>
                  <a:pt x="436181" y="299991"/>
                </a:lnTo>
                <a:lnTo>
                  <a:pt x="447864" y="249482"/>
                </a:lnTo>
                <a:lnTo>
                  <a:pt x="449132" y="232073"/>
                </a:lnTo>
                <a:lnTo>
                  <a:pt x="449032" y="214502"/>
                </a:lnTo>
                <a:lnTo>
                  <a:pt x="440186" y="161565"/>
                </a:lnTo>
                <a:lnTo>
                  <a:pt x="418471" y="111127"/>
                </a:lnTo>
                <a:lnTo>
                  <a:pt x="386450" y="68778"/>
                </a:lnTo>
                <a:lnTo>
                  <a:pt x="346250" y="35753"/>
                </a:lnTo>
                <a:lnTo>
                  <a:pt x="299887" y="12950"/>
                </a:lnTo>
                <a:lnTo>
                  <a:pt x="249379" y="1267"/>
                </a:lnTo>
                <a:lnTo>
                  <a:pt x="231971" y="0"/>
                </a:lnTo>
                <a:close/>
              </a:path>
            </a:pathLst>
          </a:custGeom>
          <a:solidFill>
            <a:srgbClr val="6DC38E"/>
          </a:solidFill>
        </p:spPr>
        <p:txBody>
          <a:bodyPr wrap="square" lIns="0" tIns="0" rIns="0" bIns="0" rtlCol="0"/>
          <a:lstStyle/>
          <a:p>
            <a:endParaRPr/>
          </a:p>
        </p:txBody>
      </p:sp>
      <p:sp>
        <p:nvSpPr>
          <p:cNvPr id="32" name="Title 31">
            <a:extLst>
              <a:ext uri="{FF2B5EF4-FFF2-40B4-BE49-F238E27FC236}">
                <a16:creationId xmlns:a16="http://schemas.microsoft.com/office/drawing/2014/main" id="{E128A57A-6C22-4561-9989-EFB4B687CD3D}"/>
              </a:ext>
            </a:extLst>
          </p:cNvPr>
          <p:cNvSpPr>
            <a:spLocks noGrp="1"/>
          </p:cNvSpPr>
          <p:nvPr>
            <p:ph type="title" hasCustomPrompt="1"/>
          </p:nvPr>
        </p:nvSpPr>
        <p:spPr>
          <a:xfrm>
            <a:off x="5809866" y="3008911"/>
            <a:ext cx="7884869" cy="2498754"/>
          </a:xfrm>
        </p:spPr>
        <p:txBody>
          <a:bodyPr anchor="t"/>
          <a:lstStyle>
            <a:lvl1pPr>
              <a:lnSpc>
                <a:spcPct val="100000"/>
              </a:lnSpc>
              <a:defRPr sz="5500"/>
            </a:lvl1pPr>
          </a:lstStyle>
          <a:p>
            <a:r>
              <a:rPr lang="en-US" dirty="0"/>
              <a:t>Title Here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251749" y="457710"/>
            <a:ext cx="3727054" cy="570748"/>
          </a:xfrm>
          <a:prstGeom prst="rect">
            <a:avLst/>
          </a:prstGeom>
        </p:spPr>
      </p:pic>
    </p:spTree>
    <p:extLst>
      <p:ext uri="{BB962C8B-B14F-4D97-AF65-F5344CB8AC3E}">
        <p14:creationId xmlns:p14="http://schemas.microsoft.com/office/powerpoint/2010/main" val="2047679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w/ Photo_Left">
    <p:bg>
      <p:bgPr>
        <a:solidFill>
          <a:schemeClr val="bg1"/>
        </a:solidFill>
        <a:effectLst/>
      </p:bgPr>
    </p:bg>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CF4545D8-655A-44E3-827C-979B35679240}"/>
              </a:ext>
            </a:extLst>
          </p:cNvPr>
          <p:cNvSpPr>
            <a:spLocks noGrp="1"/>
          </p:cNvSpPr>
          <p:nvPr>
            <p:ph type="pic" sz="quarter" idx="17"/>
          </p:nvPr>
        </p:nvSpPr>
        <p:spPr>
          <a:xfrm flipH="1">
            <a:off x="0" y="0"/>
            <a:ext cx="6616336" cy="7627621"/>
          </a:xfrm>
          <a:custGeom>
            <a:avLst/>
            <a:gdLst>
              <a:gd name="connsiteX0" fmla="*/ 1679030 w 6616336"/>
              <a:gd name="connsiteY0" fmla="*/ 0 h 7627621"/>
              <a:gd name="connsiteX1" fmla="*/ 6616336 w 6616336"/>
              <a:gd name="connsiteY1" fmla="*/ 0 h 7627621"/>
              <a:gd name="connsiteX2" fmla="*/ 6616336 w 6616336"/>
              <a:gd name="connsiteY2" fmla="*/ 7627621 h 7627621"/>
              <a:gd name="connsiteX3" fmla="*/ 1185919 w 6616336"/>
              <a:gd name="connsiteY3" fmla="*/ 7627621 h 7627621"/>
              <a:gd name="connsiteX4" fmla="*/ 1182139 w 6616336"/>
              <a:gd name="connsiteY4" fmla="*/ 7622854 h 7627621"/>
              <a:gd name="connsiteX5" fmla="*/ 0 w 6616336"/>
              <a:gd name="connsiteY5" fmla="*/ 4098154 h 7627621"/>
              <a:gd name="connsiteX6" fmla="*/ 1518199 w 6616336"/>
              <a:gd name="connsiteY6" fmla="*/ 168691 h 76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6336" h="7627621">
                <a:moveTo>
                  <a:pt x="1679030" y="0"/>
                </a:moveTo>
                <a:lnTo>
                  <a:pt x="6616336" y="0"/>
                </a:lnTo>
                <a:lnTo>
                  <a:pt x="6616336" y="7627621"/>
                </a:lnTo>
                <a:lnTo>
                  <a:pt x="1185919" y="7627621"/>
                </a:lnTo>
                <a:lnTo>
                  <a:pt x="1182139" y="7622854"/>
                </a:lnTo>
                <a:cubicBezTo>
                  <a:pt x="440170" y="6643009"/>
                  <a:pt x="0" y="5421986"/>
                  <a:pt x="0" y="4098154"/>
                </a:cubicBezTo>
                <a:cubicBezTo>
                  <a:pt x="0" y="2585205"/>
                  <a:pt x="574915" y="1206534"/>
                  <a:pt x="1518199" y="168691"/>
                </a:cubicBezTo>
                <a:close/>
              </a:path>
            </a:pathLst>
          </a:custGeom>
          <a:solidFill>
            <a:schemeClr val="bg1">
              <a:lumMod val="95000"/>
              <a:alpha val="62000"/>
            </a:schemeClr>
          </a:solidFill>
        </p:spPr>
        <p:txBody>
          <a:bodyPr wrap="square" anchor="ctr">
            <a:noAutofit/>
          </a:bodyPr>
          <a:lstStyle>
            <a:lvl1pPr algn="ctr">
              <a:defRPr>
                <a:solidFill>
                  <a:schemeClr val="tx1"/>
                </a:solidFill>
              </a:defRPr>
            </a:lvl1pPr>
          </a:lstStyle>
          <a:p>
            <a:r>
              <a:rPr lang="en-US"/>
              <a:t>Click icon to add picture</a:t>
            </a:r>
          </a:p>
        </p:txBody>
      </p:sp>
      <p:sp>
        <p:nvSpPr>
          <p:cNvPr id="24" name="Text Placeholder 11">
            <a:extLst>
              <a:ext uri="{FF2B5EF4-FFF2-40B4-BE49-F238E27FC236}">
                <a16:creationId xmlns:a16="http://schemas.microsoft.com/office/drawing/2014/main" id="{A685F660-F506-444F-8C5E-85CE3A539FF0}"/>
              </a:ext>
            </a:extLst>
          </p:cNvPr>
          <p:cNvSpPr>
            <a:spLocks noGrp="1"/>
          </p:cNvSpPr>
          <p:nvPr>
            <p:ph type="body" sz="quarter" idx="10" hasCustomPrompt="1"/>
          </p:nvPr>
        </p:nvSpPr>
        <p:spPr>
          <a:xfrm>
            <a:off x="7325335" y="3754052"/>
            <a:ext cx="6052506" cy="531386"/>
          </a:xfrm>
        </p:spPr>
        <p:txBody>
          <a:bodyPr>
            <a:normAutofit/>
          </a:bodyPr>
          <a:lstStyle>
            <a:lvl1pPr marL="0" indent="0">
              <a:buNone/>
              <a:defRPr sz="3000">
                <a:solidFill>
                  <a:srgbClr val="004F72"/>
                </a:solidFill>
                <a:latin typeface="Nomada Slab" panose="00000800000000000000" pitchFamily="2" charset="0"/>
              </a:defRPr>
            </a:lvl1pPr>
          </a:lstStyle>
          <a:p>
            <a:pPr lvl="0"/>
            <a:r>
              <a:rPr lang="en-US" dirty="0"/>
              <a:t>Subhead</a:t>
            </a:r>
          </a:p>
        </p:txBody>
      </p:sp>
      <p:sp>
        <p:nvSpPr>
          <p:cNvPr id="13" name="Rectangle 12">
            <a:extLst>
              <a:ext uri="{FF2B5EF4-FFF2-40B4-BE49-F238E27FC236}">
                <a16:creationId xmlns:a16="http://schemas.microsoft.com/office/drawing/2014/main" id="{FDC954F5-AA60-4757-AEDE-E0E7B22243B1}"/>
              </a:ext>
            </a:extLst>
          </p:cNvPr>
          <p:cNvSpPr/>
          <p:nvPr userDrawn="1"/>
        </p:nvSpPr>
        <p:spPr>
          <a:xfrm>
            <a:off x="0" y="7627621"/>
            <a:ext cx="14630400" cy="601979"/>
          </a:xfrm>
          <a:prstGeom prst="rect">
            <a:avLst/>
          </a:prstGeom>
          <a:gradFill flip="none" rotWithShape="1">
            <a:gsLst>
              <a:gs pos="0">
                <a:srgbClr val="02BABD"/>
              </a:gs>
              <a:gs pos="100000">
                <a:srgbClr val="91CB7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6">
            <a:extLst>
              <a:ext uri="{FF2B5EF4-FFF2-40B4-BE49-F238E27FC236}">
                <a16:creationId xmlns:a16="http://schemas.microsoft.com/office/drawing/2014/main" id="{D6476911-51D5-44E2-A2CE-4A978B3C5689}"/>
              </a:ext>
            </a:extLst>
          </p:cNvPr>
          <p:cNvSpPr>
            <a:spLocks noGrp="1"/>
          </p:cNvSpPr>
          <p:nvPr>
            <p:ph type="sldNum" sz="quarter" idx="15"/>
          </p:nvPr>
        </p:nvSpPr>
        <p:spPr>
          <a:xfrm>
            <a:off x="13922829" y="7701586"/>
            <a:ext cx="565488" cy="438150"/>
          </a:xfrm>
        </p:spPr>
        <p:txBody>
          <a:bodyPr/>
          <a:lstStyle/>
          <a:p>
            <a:fld id="{16CF5A19-A08A-46BD-B47F-B063FC2D5F9E}" type="slidenum">
              <a:rPr lang="en-US" smtClean="0"/>
              <a:pPr/>
              <a:t>‹#›</a:t>
            </a:fld>
            <a:endParaRPr lang="en-US" dirty="0"/>
          </a:p>
        </p:txBody>
      </p:sp>
      <p:cxnSp>
        <p:nvCxnSpPr>
          <p:cNvPr id="16" name="Straight Connector 15">
            <a:extLst>
              <a:ext uri="{FF2B5EF4-FFF2-40B4-BE49-F238E27FC236}">
                <a16:creationId xmlns:a16="http://schemas.microsoft.com/office/drawing/2014/main" id="{97F6AEBD-3E4B-4E7E-81BF-CBA5D2D3B96D}"/>
              </a:ext>
            </a:extLst>
          </p:cNvPr>
          <p:cNvCxnSpPr/>
          <p:nvPr userDrawn="1"/>
        </p:nvCxnSpPr>
        <p:spPr>
          <a:xfrm>
            <a:off x="13890171" y="7759670"/>
            <a:ext cx="0" cy="2981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le 9">
            <a:extLst>
              <a:ext uri="{FF2B5EF4-FFF2-40B4-BE49-F238E27FC236}">
                <a16:creationId xmlns:a16="http://schemas.microsoft.com/office/drawing/2014/main" id="{5575079A-A63F-41DE-A472-9E9CE534611B}"/>
              </a:ext>
            </a:extLst>
          </p:cNvPr>
          <p:cNvSpPr>
            <a:spLocks noGrp="1"/>
          </p:cNvSpPr>
          <p:nvPr>
            <p:ph type="title" hasCustomPrompt="1"/>
          </p:nvPr>
        </p:nvSpPr>
        <p:spPr>
          <a:xfrm>
            <a:off x="7325335" y="1902846"/>
            <a:ext cx="6052506" cy="1063043"/>
          </a:xfrm>
        </p:spPr>
        <p:txBody>
          <a:bodyPr anchor="t"/>
          <a:lstStyle>
            <a:lvl1pPr>
              <a:defRPr sz="3900">
                <a:solidFill>
                  <a:srgbClr val="1CB5AD"/>
                </a:solidFill>
              </a:defRPr>
            </a:lvl1pPr>
          </a:lstStyle>
          <a:p>
            <a:r>
              <a:rPr lang="en-US" dirty="0"/>
              <a:t>Presentation</a:t>
            </a:r>
          </a:p>
        </p:txBody>
      </p:sp>
      <p:sp>
        <p:nvSpPr>
          <p:cNvPr id="25" name="Text Placeholder 13">
            <a:extLst>
              <a:ext uri="{FF2B5EF4-FFF2-40B4-BE49-F238E27FC236}">
                <a16:creationId xmlns:a16="http://schemas.microsoft.com/office/drawing/2014/main" id="{56024CE0-7840-4C82-9E8F-B4AA4D74F175}"/>
              </a:ext>
            </a:extLst>
          </p:cNvPr>
          <p:cNvSpPr>
            <a:spLocks noGrp="1"/>
          </p:cNvSpPr>
          <p:nvPr>
            <p:ph type="body" sz="quarter" idx="11"/>
          </p:nvPr>
        </p:nvSpPr>
        <p:spPr>
          <a:xfrm>
            <a:off x="7325335" y="4300443"/>
            <a:ext cx="6052506" cy="2904393"/>
          </a:xfrm>
        </p:spPr>
        <p:txBody>
          <a:bodyPr>
            <a:normAutofit/>
          </a:bodyPr>
          <a:lstStyle>
            <a:lvl1pPr marL="0" indent="0">
              <a:buNone/>
              <a:defRPr sz="1900">
                <a:solidFill>
                  <a:srgbClr val="004F72"/>
                </a:solidFill>
              </a:defRPr>
            </a:lvl1pPr>
            <a:lvl2pPr marL="548640" indent="0">
              <a:buNone/>
              <a:defRPr sz="1600">
                <a:solidFill>
                  <a:srgbClr val="004F72"/>
                </a:solidFill>
              </a:defRPr>
            </a:lvl2pPr>
            <a:lvl3pPr>
              <a:defRPr sz="1200">
                <a:solidFill>
                  <a:srgbClr val="004F72"/>
                </a:solidFill>
              </a:defRPr>
            </a:lvl3pPr>
            <a:lvl4pPr>
              <a:defRPr sz="1200">
                <a:solidFill>
                  <a:srgbClr val="004F72"/>
                </a:solidFill>
              </a:defRPr>
            </a:lvl4pPr>
            <a:lvl5pPr>
              <a:defRPr sz="1200">
                <a:solidFill>
                  <a:srgbClr val="004F72"/>
                </a:solidFill>
              </a:defRPr>
            </a:lvl5pPr>
          </a:lstStyle>
          <a:p>
            <a:pPr lvl="0"/>
            <a:r>
              <a:rPr lang="en-US" dirty="0"/>
              <a:t>Click to edit Master text styles</a:t>
            </a:r>
          </a:p>
        </p:txBody>
      </p:sp>
      <p:sp>
        <p:nvSpPr>
          <p:cNvPr id="12" name="TextBox 11">
            <a:extLst>
              <a:ext uri="{FF2B5EF4-FFF2-40B4-BE49-F238E27FC236}">
                <a16:creationId xmlns:a16="http://schemas.microsoft.com/office/drawing/2014/main" id="{5A5E6C87-4992-47AD-915E-50479CD6868F}"/>
              </a:ext>
            </a:extLst>
          </p:cNvPr>
          <p:cNvSpPr txBox="1"/>
          <p:nvPr userDrawn="1"/>
        </p:nvSpPr>
        <p:spPr>
          <a:xfrm>
            <a:off x="10351588" y="7757411"/>
            <a:ext cx="33453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Confidential &amp; Proprietary © 2023</a:t>
            </a:r>
          </a:p>
        </p:txBody>
      </p:sp>
      <p:pic>
        <p:nvPicPr>
          <p:cNvPr id="5" name="Picture 4">
            <a:extLst>
              <a:ext uri="{FF2B5EF4-FFF2-40B4-BE49-F238E27FC236}">
                <a16:creationId xmlns:a16="http://schemas.microsoft.com/office/drawing/2014/main" id="{A192CC52-F4DD-B2D0-2E14-3D323E66A4BF}"/>
              </a:ext>
            </a:extLst>
          </p:cNvPr>
          <p:cNvPicPr>
            <a:picLocks noChangeAspect="1"/>
          </p:cNvPicPr>
          <p:nvPr userDrawn="1"/>
        </p:nvPicPr>
        <p:blipFill>
          <a:blip r:embed="rId2">
            <a:extLst>
              <a:ext uri="{28A0092B-C50C-407E-A947-70E740481C1C}">
                <a14:useLocalDpi xmlns:a14="http://schemas.microsoft.com/office/drawing/2010/main" val="0"/>
              </a:ext>
            </a:extLst>
          </a:blip>
          <a:srcRect t="1723" b="1723"/>
          <a:stretch/>
        </p:blipFill>
        <p:spPr>
          <a:xfrm>
            <a:off x="423881" y="7698950"/>
            <a:ext cx="2963316" cy="438150"/>
          </a:xfrm>
          <a:prstGeom prst="rect">
            <a:avLst/>
          </a:prstGeom>
        </p:spPr>
      </p:pic>
    </p:spTree>
    <p:extLst>
      <p:ext uri="{BB962C8B-B14F-4D97-AF65-F5344CB8AC3E}">
        <p14:creationId xmlns:p14="http://schemas.microsoft.com/office/powerpoint/2010/main" val="30538090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Custom Layout w/ Photo_Right">
    <p:bg>
      <p:bgPr>
        <a:solidFill>
          <a:schemeClr val="bg1"/>
        </a:solidFill>
        <a:effectLst/>
      </p:bgPr>
    </p:bg>
    <p:spTree>
      <p:nvGrpSpPr>
        <p:cNvPr id="1" name=""/>
        <p:cNvGrpSpPr/>
        <p:nvPr/>
      </p:nvGrpSpPr>
      <p:grpSpPr>
        <a:xfrm>
          <a:off x="0" y="0"/>
          <a:ext cx="0" cy="0"/>
          <a:chOff x="0" y="0"/>
          <a:chExt cx="0" cy="0"/>
        </a:xfrm>
      </p:grpSpPr>
      <p:sp>
        <p:nvSpPr>
          <p:cNvPr id="36" name="Picture Placeholder 35">
            <a:extLst>
              <a:ext uri="{FF2B5EF4-FFF2-40B4-BE49-F238E27FC236}">
                <a16:creationId xmlns:a16="http://schemas.microsoft.com/office/drawing/2014/main" id="{CF4545D8-655A-44E3-827C-979B35679240}"/>
              </a:ext>
            </a:extLst>
          </p:cNvPr>
          <p:cNvSpPr>
            <a:spLocks noGrp="1"/>
          </p:cNvSpPr>
          <p:nvPr>
            <p:ph type="pic" sz="quarter" idx="17"/>
          </p:nvPr>
        </p:nvSpPr>
        <p:spPr>
          <a:xfrm>
            <a:off x="7995920" y="1"/>
            <a:ext cx="6616336" cy="7627621"/>
          </a:xfrm>
          <a:custGeom>
            <a:avLst/>
            <a:gdLst>
              <a:gd name="connsiteX0" fmla="*/ 1679030 w 6616336"/>
              <a:gd name="connsiteY0" fmla="*/ 0 h 7627621"/>
              <a:gd name="connsiteX1" fmla="*/ 6616336 w 6616336"/>
              <a:gd name="connsiteY1" fmla="*/ 0 h 7627621"/>
              <a:gd name="connsiteX2" fmla="*/ 6616336 w 6616336"/>
              <a:gd name="connsiteY2" fmla="*/ 7627621 h 7627621"/>
              <a:gd name="connsiteX3" fmla="*/ 1185919 w 6616336"/>
              <a:gd name="connsiteY3" fmla="*/ 7627621 h 7627621"/>
              <a:gd name="connsiteX4" fmla="*/ 1182139 w 6616336"/>
              <a:gd name="connsiteY4" fmla="*/ 7622854 h 7627621"/>
              <a:gd name="connsiteX5" fmla="*/ 0 w 6616336"/>
              <a:gd name="connsiteY5" fmla="*/ 4098154 h 7627621"/>
              <a:gd name="connsiteX6" fmla="*/ 1518199 w 6616336"/>
              <a:gd name="connsiteY6" fmla="*/ 168691 h 762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6336" h="7627621">
                <a:moveTo>
                  <a:pt x="1679030" y="0"/>
                </a:moveTo>
                <a:lnTo>
                  <a:pt x="6616336" y="0"/>
                </a:lnTo>
                <a:lnTo>
                  <a:pt x="6616336" y="7627621"/>
                </a:lnTo>
                <a:lnTo>
                  <a:pt x="1185919" y="7627621"/>
                </a:lnTo>
                <a:lnTo>
                  <a:pt x="1182139" y="7622854"/>
                </a:lnTo>
                <a:cubicBezTo>
                  <a:pt x="440170" y="6643009"/>
                  <a:pt x="0" y="5421986"/>
                  <a:pt x="0" y="4098154"/>
                </a:cubicBezTo>
                <a:cubicBezTo>
                  <a:pt x="0" y="2585205"/>
                  <a:pt x="574915" y="1206534"/>
                  <a:pt x="1518199" y="168691"/>
                </a:cubicBezTo>
                <a:close/>
              </a:path>
            </a:pathLst>
          </a:custGeom>
          <a:solidFill>
            <a:schemeClr val="bg1">
              <a:lumMod val="95000"/>
              <a:alpha val="62000"/>
            </a:schemeClr>
          </a:solidFill>
        </p:spPr>
        <p:txBody>
          <a:bodyPr wrap="square" anchor="ctr">
            <a:noAutofit/>
          </a:bodyPr>
          <a:lstStyle>
            <a:lvl1pPr algn="ctr">
              <a:defRPr>
                <a:solidFill>
                  <a:schemeClr val="tx1"/>
                </a:solidFill>
              </a:defRPr>
            </a:lvl1pPr>
          </a:lstStyle>
          <a:p>
            <a:r>
              <a:rPr lang="en-US"/>
              <a:t>Click icon to add picture</a:t>
            </a:r>
          </a:p>
        </p:txBody>
      </p:sp>
      <p:sp>
        <p:nvSpPr>
          <p:cNvPr id="24" name="Text Placeholder 11">
            <a:extLst>
              <a:ext uri="{FF2B5EF4-FFF2-40B4-BE49-F238E27FC236}">
                <a16:creationId xmlns:a16="http://schemas.microsoft.com/office/drawing/2014/main" id="{A685F660-F506-444F-8C5E-85CE3A539FF0}"/>
              </a:ext>
            </a:extLst>
          </p:cNvPr>
          <p:cNvSpPr>
            <a:spLocks noGrp="1"/>
          </p:cNvSpPr>
          <p:nvPr>
            <p:ph type="body" sz="quarter" idx="10" hasCustomPrompt="1"/>
          </p:nvPr>
        </p:nvSpPr>
        <p:spPr>
          <a:xfrm>
            <a:off x="933921" y="3754052"/>
            <a:ext cx="6052506" cy="531386"/>
          </a:xfrm>
        </p:spPr>
        <p:txBody>
          <a:bodyPr>
            <a:normAutofit/>
          </a:bodyPr>
          <a:lstStyle>
            <a:lvl1pPr marL="0" indent="0">
              <a:buNone/>
              <a:defRPr sz="3000">
                <a:solidFill>
                  <a:srgbClr val="004F72"/>
                </a:solidFill>
                <a:latin typeface="Nomada Slab" panose="00000800000000000000" pitchFamily="2" charset="0"/>
              </a:defRPr>
            </a:lvl1pPr>
          </a:lstStyle>
          <a:p>
            <a:pPr lvl="0"/>
            <a:r>
              <a:rPr lang="en-US" dirty="0"/>
              <a:t>Subhead</a:t>
            </a:r>
          </a:p>
        </p:txBody>
      </p:sp>
      <p:sp>
        <p:nvSpPr>
          <p:cNvPr id="13" name="Rectangle 12">
            <a:extLst>
              <a:ext uri="{FF2B5EF4-FFF2-40B4-BE49-F238E27FC236}">
                <a16:creationId xmlns:a16="http://schemas.microsoft.com/office/drawing/2014/main" id="{FDC954F5-AA60-4757-AEDE-E0E7B22243B1}"/>
              </a:ext>
            </a:extLst>
          </p:cNvPr>
          <p:cNvSpPr/>
          <p:nvPr userDrawn="1"/>
        </p:nvSpPr>
        <p:spPr>
          <a:xfrm>
            <a:off x="0" y="7627621"/>
            <a:ext cx="14630400" cy="601979"/>
          </a:xfrm>
          <a:prstGeom prst="rect">
            <a:avLst/>
          </a:prstGeom>
          <a:gradFill flip="none" rotWithShape="1">
            <a:gsLst>
              <a:gs pos="0">
                <a:srgbClr val="02BABD"/>
              </a:gs>
              <a:gs pos="100000">
                <a:srgbClr val="91CB7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8228563-586C-40AB-A39E-995710B2FA08}"/>
              </a:ext>
            </a:extLst>
          </p:cNvPr>
          <p:cNvPicPr>
            <a:picLocks noChangeAspect="1"/>
          </p:cNvPicPr>
          <p:nvPr userDrawn="1"/>
        </p:nvPicPr>
        <p:blipFill>
          <a:blip r:embed="rId2">
            <a:extLst>
              <a:ext uri="{28A0092B-C50C-407E-A947-70E740481C1C}">
                <a14:useLocalDpi xmlns:a14="http://schemas.microsoft.com/office/drawing/2010/main" val="0"/>
              </a:ext>
            </a:extLst>
          </a:blip>
          <a:srcRect t="1723" b="1723"/>
          <a:stretch/>
        </p:blipFill>
        <p:spPr>
          <a:xfrm>
            <a:off x="423881" y="7698950"/>
            <a:ext cx="2963316" cy="438150"/>
          </a:xfrm>
          <a:prstGeom prst="rect">
            <a:avLst/>
          </a:prstGeom>
        </p:spPr>
      </p:pic>
      <p:sp>
        <p:nvSpPr>
          <p:cNvPr id="15" name="Slide Number Placeholder 26">
            <a:extLst>
              <a:ext uri="{FF2B5EF4-FFF2-40B4-BE49-F238E27FC236}">
                <a16:creationId xmlns:a16="http://schemas.microsoft.com/office/drawing/2014/main" id="{D6476911-51D5-44E2-A2CE-4A978B3C5689}"/>
              </a:ext>
            </a:extLst>
          </p:cNvPr>
          <p:cNvSpPr>
            <a:spLocks noGrp="1"/>
          </p:cNvSpPr>
          <p:nvPr>
            <p:ph type="sldNum" sz="quarter" idx="15"/>
          </p:nvPr>
        </p:nvSpPr>
        <p:spPr>
          <a:xfrm>
            <a:off x="13922829" y="7701586"/>
            <a:ext cx="565488" cy="438150"/>
          </a:xfrm>
        </p:spPr>
        <p:txBody>
          <a:bodyPr/>
          <a:lstStyle/>
          <a:p>
            <a:fld id="{16CF5A19-A08A-46BD-B47F-B063FC2D5F9E}" type="slidenum">
              <a:rPr lang="en-US" smtClean="0"/>
              <a:pPr/>
              <a:t>‹#›</a:t>
            </a:fld>
            <a:endParaRPr lang="en-US" dirty="0"/>
          </a:p>
        </p:txBody>
      </p:sp>
      <p:cxnSp>
        <p:nvCxnSpPr>
          <p:cNvPr id="16" name="Straight Connector 15">
            <a:extLst>
              <a:ext uri="{FF2B5EF4-FFF2-40B4-BE49-F238E27FC236}">
                <a16:creationId xmlns:a16="http://schemas.microsoft.com/office/drawing/2014/main" id="{97F6AEBD-3E4B-4E7E-81BF-CBA5D2D3B96D}"/>
              </a:ext>
            </a:extLst>
          </p:cNvPr>
          <p:cNvCxnSpPr/>
          <p:nvPr userDrawn="1"/>
        </p:nvCxnSpPr>
        <p:spPr>
          <a:xfrm>
            <a:off x="13890171" y="7759670"/>
            <a:ext cx="0" cy="2981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itle 9">
            <a:extLst>
              <a:ext uri="{FF2B5EF4-FFF2-40B4-BE49-F238E27FC236}">
                <a16:creationId xmlns:a16="http://schemas.microsoft.com/office/drawing/2014/main" id="{5575079A-A63F-41DE-A472-9E9CE534611B}"/>
              </a:ext>
            </a:extLst>
          </p:cNvPr>
          <p:cNvSpPr>
            <a:spLocks noGrp="1"/>
          </p:cNvSpPr>
          <p:nvPr>
            <p:ph type="title" hasCustomPrompt="1"/>
          </p:nvPr>
        </p:nvSpPr>
        <p:spPr>
          <a:xfrm>
            <a:off x="933921" y="1902846"/>
            <a:ext cx="6052506" cy="1063043"/>
          </a:xfrm>
        </p:spPr>
        <p:txBody>
          <a:bodyPr anchor="t"/>
          <a:lstStyle>
            <a:lvl1pPr>
              <a:defRPr sz="3900">
                <a:solidFill>
                  <a:srgbClr val="1CB5AD"/>
                </a:solidFill>
              </a:defRPr>
            </a:lvl1pPr>
          </a:lstStyle>
          <a:p>
            <a:r>
              <a:rPr lang="en-US" dirty="0"/>
              <a:t>Presentation</a:t>
            </a:r>
          </a:p>
        </p:txBody>
      </p:sp>
      <p:sp>
        <p:nvSpPr>
          <p:cNvPr id="25" name="Text Placeholder 13">
            <a:extLst>
              <a:ext uri="{FF2B5EF4-FFF2-40B4-BE49-F238E27FC236}">
                <a16:creationId xmlns:a16="http://schemas.microsoft.com/office/drawing/2014/main" id="{56024CE0-7840-4C82-9E8F-B4AA4D74F175}"/>
              </a:ext>
            </a:extLst>
          </p:cNvPr>
          <p:cNvSpPr>
            <a:spLocks noGrp="1"/>
          </p:cNvSpPr>
          <p:nvPr>
            <p:ph type="body" sz="quarter" idx="11"/>
          </p:nvPr>
        </p:nvSpPr>
        <p:spPr>
          <a:xfrm>
            <a:off x="933921" y="4300443"/>
            <a:ext cx="6052506" cy="2904393"/>
          </a:xfrm>
        </p:spPr>
        <p:txBody>
          <a:bodyPr>
            <a:normAutofit/>
          </a:bodyPr>
          <a:lstStyle>
            <a:lvl1pPr marL="0" indent="0">
              <a:buNone/>
              <a:defRPr sz="1900">
                <a:solidFill>
                  <a:srgbClr val="004F72"/>
                </a:solidFill>
              </a:defRPr>
            </a:lvl1pPr>
            <a:lvl2pPr marL="548640" indent="0">
              <a:buNone/>
              <a:defRPr sz="1600">
                <a:solidFill>
                  <a:srgbClr val="004F72"/>
                </a:solidFill>
              </a:defRPr>
            </a:lvl2pPr>
            <a:lvl3pPr>
              <a:defRPr sz="1200">
                <a:solidFill>
                  <a:srgbClr val="004F72"/>
                </a:solidFill>
              </a:defRPr>
            </a:lvl3pPr>
            <a:lvl4pPr>
              <a:defRPr sz="1200">
                <a:solidFill>
                  <a:srgbClr val="004F72"/>
                </a:solidFill>
              </a:defRPr>
            </a:lvl4pPr>
            <a:lvl5pPr>
              <a:defRPr sz="1200">
                <a:solidFill>
                  <a:srgbClr val="004F72"/>
                </a:solidFill>
              </a:defRPr>
            </a:lvl5pPr>
          </a:lstStyle>
          <a:p>
            <a:pPr lvl="0"/>
            <a:r>
              <a:rPr lang="en-US"/>
              <a:t>Click to edit Master text styles</a:t>
            </a:r>
          </a:p>
        </p:txBody>
      </p:sp>
      <p:sp>
        <p:nvSpPr>
          <p:cNvPr id="12" name="TextBox 11">
            <a:extLst>
              <a:ext uri="{FF2B5EF4-FFF2-40B4-BE49-F238E27FC236}">
                <a16:creationId xmlns:a16="http://schemas.microsoft.com/office/drawing/2014/main" id="{5A5E6C87-4992-47AD-915E-50479CD6868F}"/>
              </a:ext>
            </a:extLst>
          </p:cNvPr>
          <p:cNvSpPr txBox="1"/>
          <p:nvPr userDrawn="1"/>
        </p:nvSpPr>
        <p:spPr>
          <a:xfrm>
            <a:off x="10351588" y="7757411"/>
            <a:ext cx="33453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Confidential &amp; Proprietary © 2023</a:t>
            </a:r>
          </a:p>
        </p:txBody>
      </p:sp>
    </p:spTree>
    <p:extLst>
      <p:ext uri="{BB962C8B-B14F-4D97-AF65-F5344CB8AC3E}">
        <p14:creationId xmlns:p14="http://schemas.microsoft.com/office/powerpoint/2010/main" val="1761800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ustom Divider Slide 1">
    <p:bg>
      <p:bgPr>
        <a:gradFill flip="none" rotWithShape="1">
          <a:gsLst>
            <a:gs pos="0">
              <a:srgbClr val="8BCC92"/>
            </a:gs>
            <a:gs pos="97000">
              <a:srgbClr val="01AAD3"/>
            </a:gs>
          </a:gsLst>
          <a:lin ang="8100000" scaled="1"/>
          <a:tileRect/>
        </a:gradFill>
        <a:effectLst/>
      </p:bgPr>
    </p:bg>
    <p:spTree>
      <p:nvGrpSpPr>
        <p:cNvPr id="1" name=""/>
        <p:cNvGrpSpPr/>
        <p:nvPr/>
      </p:nvGrpSpPr>
      <p:grpSpPr>
        <a:xfrm>
          <a:off x="0" y="0"/>
          <a:ext cx="0" cy="0"/>
          <a:chOff x="0" y="0"/>
          <a:chExt cx="0" cy="0"/>
        </a:xfrm>
      </p:grpSpPr>
      <p:sp>
        <p:nvSpPr>
          <p:cNvPr id="7" name="object 4">
            <a:extLst>
              <a:ext uri="{FF2B5EF4-FFF2-40B4-BE49-F238E27FC236}">
                <a16:creationId xmlns:a16="http://schemas.microsoft.com/office/drawing/2014/main" id="{914FD77E-89C0-4617-A10D-725B2C594538}"/>
              </a:ext>
            </a:extLst>
          </p:cNvPr>
          <p:cNvSpPr/>
          <p:nvPr userDrawn="1"/>
        </p:nvSpPr>
        <p:spPr>
          <a:xfrm>
            <a:off x="11010148" y="812823"/>
            <a:ext cx="1982470" cy="1982470"/>
          </a:xfrm>
          <a:custGeom>
            <a:avLst/>
            <a:gdLst/>
            <a:ahLst/>
            <a:cxnLst/>
            <a:rect l="l" t="t" r="r" b="b"/>
            <a:pathLst>
              <a:path w="1982470" h="1982470">
                <a:moveTo>
                  <a:pt x="950657" y="0"/>
                </a:moveTo>
                <a:lnTo>
                  <a:pt x="871845" y="6283"/>
                </a:lnTo>
                <a:lnTo>
                  <a:pt x="794618" y="18701"/>
                </a:lnTo>
                <a:lnTo>
                  <a:pt x="719262" y="37029"/>
                </a:lnTo>
                <a:lnTo>
                  <a:pt x="646060" y="61046"/>
                </a:lnTo>
                <a:lnTo>
                  <a:pt x="575296" y="90530"/>
                </a:lnTo>
                <a:lnTo>
                  <a:pt x="507256" y="125259"/>
                </a:lnTo>
                <a:lnTo>
                  <a:pt x="442224" y="165010"/>
                </a:lnTo>
                <a:lnTo>
                  <a:pt x="380484" y="209561"/>
                </a:lnTo>
                <a:lnTo>
                  <a:pt x="322320" y="258689"/>
                </a:lnTo>
                <a:lnTo>
                  <a:pt x="268017" y="312174"/>
                </a:lnTo>
                <a:lnTo>
                  <a:pt x="217860" y="369791"/>
                </a:lnTo>
                <a:lnTo>
                  <a:pt x="172132" y="431320"/>
                </a:lnTo>
                <a:lnTo>
                  <a:pt x="131119" y="496538"/>
                </a:lnTo>
                <a:lnTo>
                  <a:pt x="95104" y="565222"/>
                </a:lnTo>
                <a:lnTo>
                  <a:pt x="64373" y="637151"/>
                </a:lnTo>
                <a:lnTo>
                  <a:pt x="39209" y="712102"/>
                </a:lnTo>
                <a:lnTo>
                  <a:pt x="19897" y="789853"/>
                </a:lnTo>
                <a:lnTo>
                  <a:pt x="6721" y="870181"/>
                </a:lnTo>
                <a:lnTo>
                  <a:pt x="125" y="950657"/>
                </a:lnTo>
                <a:lnTo>
                  <a:pt x="0" y="1031425"/>
                </a:lnTo>
                <a:lnTo>
                  <a:pt x="6283" y="1110237"/>
                </a:lnTo>
                <a:lnTo>
                  <a:pt x="18701" y="1187464"/>
                </a:lnTo>
                <a:lnTo>
                  <a:pt x="37029" y="1262822"/>
                </a:lnTo>
                <a:lnTo>
                  <a:pt x="61046" y="1336024"/>
                </a:lnTo>
                <a:lnTo>
                  <a:pt x="90530" y="1406788"/>
                </a:lnTo>
                <a:lnTo>
                  <a:pt x="125259" y="1474829"/>
                </a:lnTo>
                <a:lnTo>
                  <a:pt x="165010" y="1539862"/>
                </a:lnTo>
                <a:lnTo>
                  <a:pt x="209561" y="1601603"/>
                </a:lnTo>
                <a:lnTo>
                  <a:pt x="258689" y="1659767"/>
                </a:lnTo>
                <a:lnTo>
                  <a:pt x="312174" y="1714070"/>
                </a:lnTo>
                <a:lnTo>
                  <a:pt x="369791" y="1764228"/>
                </a:lnTo>
                <a:lnTo>
                  <a:pt x="431320" y="1809955"/>
                </a:lnTo>
                <a:lnTo>
                  <a:pt x="496538" y="1850968"/>
                </a:lnTo>
                <a:lnTo>
                  <a:pt x="565222" y="1886982"/>
                </a:lnTo>
                <a:lnTo>
                  <a:pt x="637151" y="1917713"/>
                </a:lnTo>
                <a:lnTo>
                  <a:pt x="712102" y="1942876"/>
                </a:lnTo>
                <a:lnTo>
                  <a:pt x="789853" y="1962187"/>
                </a:lnTo>
                <a:lnTo>
                  <a:pt x="870181" y="1975361"/>
                </a:lnTo>
                <a:lnTo>
                  <a:pt x="951313" y="1982010"/>
                </a:lnTo>
                <a:lnTo>
                  <a:pt x="1031428" y="1982082"/>
                </a:lnTo>
                <a:lnTo>
                  <a:pt x="1110242" y="1975798"/>
                </a:lnTo>
                <a:lnTo>
                  <a:pt x="1187469" y="1963381"/>
                </a:lnTo>
                <a:lnTo>
                  <a:pt x="1262827" y="1945053"/>
                </a:lnTo>
                <a:lnTo>
                  <a:pt x="1336030" y="1921035"/>
                </a:lnTo>
                <a:lnTo>
                  <a:pt x="1406795" y="1891551"/>
                </a:lnTo>
                <a:lnTo>
                  <a:pt x="1474835" y="1856823"/>
                </a:lnTo>
                <a:lnTo>
                  <a:pt x="1539868" y="1817072"/>
                </a:lnTo>
                <a:lnTo>
                  <a:pt x="1601609" y="1772521"/>
                </a:lnTo>
                <a:lnTo>
                  <a:pt x="1659773" y="1723392"/>
                </a:lnTo>
                <a:lnTo>
                  <a:pt x="1714076" y="1669908"/>
                </a:lnTo>
                <a:lnTo>
                  <a:pt x="1764234" y="1612290"/>
                </a:lnTo>
                <a:lnTo>
                  <a:pt x="1809962" y="1550762"/>
                </a:lnTo>
                <a:lnTo>
                  <a:pt x="1850975" y="1485544"/>
                </a:lnTo>
                <a:lnTo>
                  <a:pt x="1886990" y="1416860"/>
                </a:lnTo>
                <a:lnTo>
                  <a:pt x="1917722" y="1344931"/>
                </a:lnTo>
                <a:lnTo>
                  <a:pt x="1942886" y="1269980"/>
                </a:lnTo>
                <a:lnTo>
                  <a:pt x="1962198" y="1192229"/>
                </a:lnTo>
                <a:lnTo>
                  <a:pt x="1975373" y="1111900"/>
                </a:lnTo>
                <a:lnTo>
                  <a:pt x="1981969" y="1031425"/>
                </a:lnTo>
                <a:lnTo>
                  <a:pt x="1982095" y="950657"/>
                </a:lnTo>
                <a:lnTo>
                  <a:pt x="1975811" y="871844"/>
                </a:lnTo>
                <a:lnTo>
                  <a:pt x="1963394" y="794617"/>
                </a:lnTo>
                <a:lnTo>
                  <a:pt x="1945065" y="719260"/>
                </a:lnTo>
                <a:lnTo>
                  <a:pt x="1921048" y="646057"/>
                </a:lnTo>
                <a:lnTo>
                  <a:pt x="1891563" y="575293"/>
                </a:lnTo>
                <a:lnTo>
                  <a:pt x="1856835" y="507253"/>
                </a:lnTo>
                <a:lnTo>
                  <a:pt x="1817083" y="442220"/>
                </a:lnTo>
                <a:lnTo>
                  <a:pt x="1772532" y="380479"/>
                </a:lnTo>
                <a:lnTo>
                  <a:pt x="1723403" y="322315"/>
                </a:lnTo>
                <a:lnTo>
                  <a:pt x="1669918" y="268012"/>
                </a:lnTo>
                <a:lnTo>
                  <a:pt x="1612300" y="217854"/>
                </a:lnTo>
                <a:lnTo>
                  <a:pt x="1550770" y="172127"/>
                </a:lnTo>
                <a:lnTo>
                  <a:pt x="1485551" y="131114"/>
                </a:lnTo>
                <a:lnTo>
                  <a:pt x="1416866" y="95099"/>
                </a:lnTo>
                <a:lnTo>
                  <a:pt x="1344936" y="64369"/>
                </a:lnTo>
                <a:lnTo>
                  <a:pt x="1269984" y="39206"/>
                </a:lnTo>
                <a:lnTo>
                  <a:pt x="1192231" y="19895"/>
                </a:lnTo>
                <a:lnTo>
                  <a:pt x="1111900" y="6721"/>
                </a:lnTo>
                <a:lnTo>
                  <a:pt x="1030770" y="71"/>
                </a:lnTo>
                <a:lnTo>
                  <a:pt x="950657" y="0"/>
                </a:lnTo>
                <a:close/>
              </a:path>
            </a:pathLst>
          </a:custGeom>
          <a:solidFill>
            <a:srgbClr val="004F72"/>
          </a:solidFill>
        </p:spPr>
        <p:txBody>
          <a:bodyPr wrap="square" lIns="0" tIns="0" rIns="0" bIns="0" rtlCol="0"/>
          <a:lstStyle/>
          <a:p>
            <a:endParaRPr/>
          </a:p>
        </p:txBody>
      </p:sp>
      <p:sp>
        <p:nvSpPr>
          <p:cNvPr id="8" name="object 5">
            <a:extLst>
              <a:ext uri="{FF2B5EF4-FFF2-40B4-BE49-F238E27FC236}">
                <a16:creationId xmlns:a16="http://schemas.microsoft.com/office/drawing/2014/main" id="{EE760C87-11E9-4D18-87E3-1F154C1AB6EB}"/>
              </a:ext>
            </a:extLst>
          </p:cNvPr>
          <p:cNvSpPr/>
          <p:nvPr userDrawn="1"/>
        </p:nvSpPr>
        <p:spPr>
          <a:xfrm>
            <a:off x="12991768" y="809291"/>
            <a:ext cx="534035" cy="534035"/>
          </a:xfrm>
          <a:custGeom>
            <a:avLst/>
            <a:gdLst/>
            <a:ahLst/>
            <a:cxnLst/>
            <a:rect l="l" t="t" r="r" b="b"/>
            <a:pathLst>
              <a:path w="534034" h="534035">
                <a:moveTo>
                  <a:pt x="255883" y="0"/>
                </a:moveTo>
                <a:lnTo>
                  <a:pt x="213884" y="5032"/>
                </a:lnTo>
                <a:lnTo>
                  <a:pt x="173898" y="16429"/>
                </a:lnTo>
                <a:lnTo>
                  <a:pt x="136538" y="33712"/>
                </a:lnTo>
                <a:lnTo>
                  <a:pt x="102416" y="56402"/>
                </a:lnTo>
                <a:lnTo>
                  <a:pt x="72144" y="84022"/>
                </a:lnTo>
                <a:lnTo>
                  <a:pt x="46335" y="116091"/>
                </a:lnTo>
                <a:lnTo>
                  <a:pt x="25601" y="152133"/>
                </a:lnTo>
                <a:lnTo>
                  <a:pt x="10555" y="191669"/>
                </a:lnTo>
                <a:lnTo>
                  <a:pt x="1809" y="234220"/>
                </a:lnTo>
                <a:lnTo>
                  <a:pt x="0" y="277622"/>
                </a:lnTo>
                <a:lnTo>
                  <a:pt x="1691" y="298836"/>
                </a:lnTo>
                <a:lnTo>
                  <a:pt x="9966" y="339907"/>
                </a:lnTo>
                <a:lnTo>
                  <a:pt x="24367" y="378658"/>
                </a:lnTo>
                <a:lnTo>
                  <a:pt x="44415" y="414477"/>
                </a:lnTo>
                <a:lnTo>
                  <a:pt x="69631" y="446751"/>
                </a:lnTo>
                <a:lnTo>
                  <a:pt x="99535" y="474867"/>
                </a:lnTo>
                <a:lnTo>
                  <a:pt x="133651" y="498213"/>
                </a:lnTo>
                <a:lnTo>
                  <a:pt x="171498" y="516178"/>
                </a:lnTo>
                <a:lnTo>
                  <a:pt x="212599" y="528147"/>
                </a:lnTo>
                <a:lnTo>
                  <a:pt x="256057" y="533482"/>
                </a:lnTo>
                <a:lnTo>
                  <a:pt x="277622" y="533502"/>
                </a:lnTo>
                <a:lnTo>
                  <a:pt x="298836" y="531811"/>
                </a:lnTo>
                <a:lnTo>
                  <a:pt x="339907" y="523537"/>
                </a:lnTo>
                <a:lnTo>
                  <a:pt x="378658" y="509137"/>
                </a:lnTo>
                <a:lnTo>
                  <a:pt x="414478" y="489091"/>
                </a:lnTo>
                <a:lnTo>
                  <a:pt x="446752" y="463876"/>
                </a:lnTo>
                <a:lnTo>
                  <a:pt x="474870" y="433971"/>
                </a:lnTo>
                <a:lnTo>
                  <a:pt x="498218" y="399856"/>
                </a:lnTo>
                <a:lnTo>
                  <a:pt x="516185" y="362007"/>
                </a:lnTo>
                <a:lnTo>
                  <a:pt x="528157" y="320904"/>
                </a:lnTo>
                <a:lnTo>
                  <a:pt x="533478" y="277622"/>
                </a:lnTo>
                <a:lnTo>
                  <a:pt x="533511" y="255879"/>
                </a:lnTo>
                <a:lnTo>
                  <a:pt x="531819" y="234665"/>
                </a:lnTo>
                <a:lnTo>
                  <a:pt x="523542" y="193594"/>
                </a:lnTo>
                <a:lnTo>
                  <a:pt x="509140" y="154843"/>
                </a:lnTo>
                <a:lnTo>
                  <a:pt x="489092" y="119025"/>
                </a:lnTo>
                <a:lnTo>
                  <a:pt x="463877" y="86751"/>
                </a:lnTo>
                <a:lnTo>
                  <a:pt x="433972" y="58635"/>
                </a:lnTo>
                <a:lnTo>
                  <a:pt x="399856" y="35288"/>
                </a:lnTo>
                <a:lnTo>
                  <a:pt x="362007" y="17324"/>
                </a:lnTo>
                <a:lnTo>
                  <a:pt x="320904" y="5355"/>
                </a:lnTo>
                <a:lnTo>
                  <a:pt x="277445" y="19"/>
                </a:lnTo>
                <a:lnTo>
                  <a:pt x="255883" y="0"/>
                </a:lnTo>
                <a:close/>
              </a:path>
            </a:pathLst>
          </a:custGeom>
          <a:solidFill>
            <a:srgbClr val="004F72"/>
          </a:solidFill>
        </p:spPr>
        <p:txBody>
          <a:bodyPr wrap="square" lIns="0" tIns="0" rIns="0" bIns="0" rtlCol="0"/>
          <a:lstStyle/>
          <a:p>
            <a:endParaRPr/>
          </a:p>
        </p:txBody>
      </p:sp>
      <p:sp>
        <p:nvSpPr>
          <p:cNvPr id="14" name="Picture Placeholder 13">
            <a:extLst>
              <a:ext uri="{FF2B5EF4-FFF2-40B4-BE49-F238E27FC236}">
                <a16:creationId xmlns:a16="http://schemas.microsoft.com/office/drawing/2014/main" id="{B9C34C64-7013-4094-9206-27662F560EAA}"/>
              </a:ext>
            </a:extLst>
          </p:cNvPr>
          <p:cNvSpPr>
            <a:spLocks noGrp="1"/>
          </p:cNvSpPr>
          <p:nvPr>
            <p:ph type="pic" sz="quarter" idx="10"/>
          </p:nvPr>
        </p:nvSpPr>
        <p:spPr>
          <a:xfrm>
            <a:off x="0" y="0"/>
            <a:ext cx="5986145" cy="8229600"/>
          </a:xfrm>
          <a:custGeom>
            <a:avLst/>
            <a:gdLst>
              <a:gd name="connsiteX0" fmla="*/ 0 w 5986145"/>
              <a:gd name="connsiteY0" fmla="*/ 0 h 8229600"/>
              <a:gd name="connsiteX1" fmla="*/ 603702 w 5986145"/>
              <a:gd name="connsiteY1" fmla="*/ 0 h 8229600"/>
              <a:gd name="connsiteX2" fmla="*/ 952500 w 5986145"/>
              <a:gd name="connsiteY2" fmla="*/ 0 h 8229600"/>
              <a:gd name="connsiteX3" fmla="*/ 4081656 w 5986145"/>
              <a:gd name="connsiteY3" fmla="*/ 0 h 8229600"/>
              <a:gd name="connsiteX4" fmla="*/ 4280544 w 5986145"/>
              <a:gd name="connsiteY4" fmla="*/ 189622 h 8229600"/>
              <a:gd name="connsiteX5" fmla="*/ 5986145 w 5986145"/>
              <a:gd name="connsiteY5" fmla="*/ 4307306 h 8229600"/>
              <a:gd name="connsiteX6" fmla="*/ 4473361 w 5986145"/>
              <a:gd name="connsiteY6" fmla="*/ 8222751 h 8229600"/>
              <a:gd name="connsiteX7" fmla="*/ 4466831 w 5986145"/>
              <a:gd name="connsiteY7" fmla="*/ 8229600 h 8229600"/>
              <a:gd name="connsiteX8" fmla="*/ 952500 w 5986145"/>
              <a:gd name="connsiteY8" fmla="*/ 8229600 h 8229600"/>
              <a:gd name="connsiteX9" fmla="*/ 603702 w 5986145"/>
              <a:gd name="connsiteY9" fmla="*/ 8229600 h 8229600"/>
              <a:gd name="connsiteX10" fmla="*/ 0 w 5986145"/>
              <a:gd name="connsiteY10"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6145" h="8229600">
                <a:moveTo>
                  <a:pt x="0" y="0"/>
                </a:moveTo>
                <a:lnTo>
                  <a:pt x="603702" y="0"/>
                </a:lnTo>
                <a:lnTo>
                  <a:pt x="952500" y="0"/>
                </a:lnTo>
                <a:lnTo>
                  <a:pt x="4081656" y="0"/>
                </a:lnTo>
                <a:lnTo>
                  <a:pt x="4280544" y="189622"/>
                </a:lnTo>
                <a:cubicBezTo>
                  <a:pt x="5334352" y="1243429"/>
                  <a:pt x="5986145" y="2699251"/>
                  <a:pt x="5986145" y="4307306"/>
                </a:cubicBezTo>
                <a:cubicBezTo>
                  <a:pt x="5986145" y="5814858"/>
                  <a:pt x="5413280" y="7188611"/>
                  <a:pt x="4473361" y="8222751"/>
                </a:cubicBezTo>
                <a:lnTo>
                  <a:pt x="4466831" y="8229600"/>
                </a:lnTo>
                <a:lnTo>
                  <a:pt x="952500" y="8229600"/>
                </a:lnTo>
                <a:lnTo>
                  <a:pt x="603702" y="8229600"/>
                </a:lnTo>
                <a:lnTo>
                  <a:pt x="0" y="8229600"/>
                </a:lnTo>
                <a:close/>
              </a:path>
            </a:pathLst>
          </a:custGeom>
          <a:solidFill>
            <a:schemeClr val="bg1"/>
          </a:solidFill>
          <a:ln>
            <a:noFill/>
          </a:ln>
        </p:spPr>
        <p:txBody>
          <a:bodyPr wrap="square" anchor="ctr">
            <a:noAutofit/>
          </a:bodyPr>
          <a:lstStyle>
            <a:lvl1pPr marL="0" indent="0" algn="ctr">
              <a:buNone/>
              <a:defRPr>
                <a:solidFill>
                  <a:sysClr val="windowText" lastClr="000000"/>
                </a:solidFill>
              </a:defRPr>
            </a:lvl1pPr>
          </a:lstStyle>
          <a:p>
            <a:r>
              <a:rPr lang="en-US"/>
              <a:t>Click icon to add picture</a:t>
            </a:r>
          </a:p>
        </p:txBody>
      </p:sp>
      <p:sp>
        <p:nvSpPr>
          <p:cNvPr id="17" name="Title 31">
            <a:extLst>
              <a:ext uri="{FF2B5EF4-FFF2-40B4-BE49-F238E27FC236}">
                <a16:creationId xmlns:a16="http://schemas.microsoft.com/office/drawing/2014/main" id="{950C301E-BED2-422F-903D-C9073758946F}"/>
              </a:ext>
            </a:extLst>
          </p:cNvPr>
          <p:cNvSpPr>
            <a:spLocks noGrp="1"/>
          </p:cNvSpPr>
          <p:nvPr>
            <p:ph type="title" hasCustomPrompt="1"/>
          </p:nvPr>
        </p:nvSpPr>
        <p:spPr>
          <a:xfrm>
            <a:off x="6720132" y="3460886"/>
            <a:ext cx="6805672" cy="1555614"/>
          </a:xfrm>
        </p:spPr>
        <p:txBody>
          <a:bodyPr anchor="t"/>
          <a:lstStyle>
            <a:lvl1pPr>
              <a:lnSpc>
                <a:spcPct val="100000"/>
              </a:lnSpc>
              <a:defRPr sz="4000" b="1"/>
            </a:lvl1pPr>
          </a:lstStyle>
          <a:p>
            <a:r>
              <a:rPr lang="en-US" dirty="0"/>
              <a:t>Title Here</a:t>
            </a:r>
          </a:p>
        </p:txBody>
      </p:sp>
      <p:sp>
        <p:nvSpPr>
          <p:cNvPr id="18" name="Slide Number Placeholder 26">
            <a:extLst>
              <a:ext uri="{FF2B5EF4-FFF2-40B4-BE49-F238E27FC236}">
                <a16:creationId xmlns:a16="http://schemas.microsoft.com/office/drawing/2014/main" id="{5BBF0ABC-0B6D-4FC2-AB01-350070CC47CF}"/>
              </a:ext>
            </a:extLst>
          </p:cNvPr>
          <p:cNvSpPr>
            <a:spLocks noGrp="1"/>
          </p:cNvSpPr>
          <p:nvPr>
            <p:ph type="sldNum" sz="quarter" idx="15"/>
          </p:nvPr>
        </p:nvSpPr>
        <p:spPr>
          <a:xfrm>
            <a:off x="13922829" y="7701586"/>
            <a:ext cx="565488" cy="438150"/>
          </a:xfrm>
        </p:spPr>
        <p:txBody>
          <a:bodyPr/>
          <a:lstStyle/>
          <a:p>
            <a:fld id="{16CF5A19-A08A-46BD-B47F-B063FC2D5F9E}" type="slidenum">
              <a:rPr lang="en-US" smtClean="0"/>
              <a:pPr/>
              <a:t>‹#›</a:t>
            </a:fld>
            <a:endParaRPr lang="en-US" dirty="0"/>
          </a:p>
        </p:txBody>
      </p:sp>
      <p:cxnSp>
        <p:nvCxnSpPr>
          <p:cNvPr id="19" name="Straight Connector 18">
            <a:extLst>
              <a:ext uri="{FF2B5EF4-FFF2-40B4-BE49-F238E27FC236}">
                <a16:creationId xmlns:a16="http://schemas.microsoft.com/office/drawing/2014/main" id="{B0B2A393-A4F3-4A61-9EF6-08844C1F59B2}"/>
              </a:ext>
            </a:extLst>
          </p:cNvPr>
          <p:cNvCxnSpPr/>
          <p:nvPr userDrawn="1"/>
        </p:nvCxnSpPr>
        <p:spPr>
          <a:xfrm>
            <a:off x="13890171" y="7759670"/>
            <a:ext cx="0" cy="2981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C7F6895-C2A2-48CB-9F87-162CBA7AECD7}"/>
              </a:ext>
            </a:extLst>
          </p:cNvPr>
          <p:cNvSpPr txBox="1"/>
          <p:nvPr userDrawn="1"/>
        </p:nvSpPr>
        <p:spPr>
          <a:xfrm>
            <a:off x="10351588" y="7757411"/>
            <a:ext cx="33453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Confidential &amp; Proprietary © 2023</a:t>
            </a:r>
          </a:p>
        </p:txBody>
      </p:sp>
    </p:spTree>
    <p:extLst>
      <p:ext uri="{BB962C8B-B14F-4D97-AF65-F5344CB8AC3E}">
        <p14:creationId xmlns:p14="http://schemas.microsoft.com/office/powerpoint/2010/main" val="775345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Divider Slide 2">
    <p:bg>
      <p:bgPr>
        <a:gradFill flip="none" rotWithShape="1">
          <a:gsLst>
            <a:gs pos="0">
              <a:srgbClr val="8BCC92"/>
            </a:gs>
            <a:gs pos="97000">
              <a:srgbClr val="01AAD3"/>
            </a:gs>
          </a:gsLst>
          <a:lin ang="8100000" scaled="1"/>
          <a:tileRect/>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9C34C64-7013-4094-9206-27662F560EAA}"/>
              </a:ext>
            </a:extLst>
          </p:cNvPr>
          <p:cNvSpPr>
            <a:spLocks noGrp="1"/>
          </p:cNvSpPr>
          <p:nvPr>
            <p:ph type="pic" sz="quarter" idx="10"/>
          </p:nvPr>
        </p:nvSpPr>
        <p:spPr>
          <a:xfrm>
            <a:off x="0" y="0"/>
            <a:ext cx="5986145" cy="8229600"/>
          </a:xfrm>
          <a:custGeom>
            <a:avLst/>
            <a:gdLst>
              <a:gd name="connsiteX0" fmla="*/ 0 w 5986145"/>
              <a:gd name="connsiteY0" fmla="*/ 0 h 8229600"/>
              <a:gd name="connsiteX1" fmla="*/ 603702 w 5986145"/>
              <a:gd name="connsiteY1" fmla="*/ 0 h 8229600"/>
              <a:gd name="connsiteX2" fmla="*/ 952500 w 5986145"/>
              <a:gd name="connsiteY2" fmla="*/ 0 h 8229600"/>
              <a:gd name="connsiteX3" fmla="*/ 4081656 w 5986145"/>
              <a:gd name="connsiteY3" fmla="*/ 0 h 8229600"/>
              <a:gd name="connsiteX4" fmla="*/ 4280544 w 5986145"/>
              <a:gd name="connsiteY4" fmla="*/ 189622 h 8229600"/>
              <a:gd name="connsiteX5" fmla="*/ 5986145 w 5986145"/>
              <a:gd name="connsiteY5" fmla="*/ 4307306 h 8229600"/>
              <a:gd name="connsiteX6" fmla="*/ 4473361 w 5986145"/>
              <a:gd name="connsiteY6" fmla="*/ 8222751 h 8229600"/>
              <a:gd name="connsiteX7" fmla="*/ 4466831 w 5986145"/>
              <a:gd name="connsiteY7" fmla="*/ 8229600 h 8229600"/>
              <a:gd name="connsiteX8" fmla="*/ 952500 w 5986145"/>
              <a:gd name="connsiteY8" fmla="*/ 8229600 h 8229600"/>
              <a:gd name="connsiteX9" fmla="*/ 603702 w 5986145"/>
              <a:gd name="connsiteY9" fmla="*/ 8229600 h 8229600"/>
              <a:gd name="connsiteX10" fmla="*/ 0 w 5986145"/>
              <a:gd name="connsiteY10"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6145" h="8229600">
                <a:moveTo>
                  <a:pt x="0" y="0"/>
                </a:moveTo>
                <a:lnTo>
                  <a:pt x="603702" y="0"/>
                </a:lnTo>
                <a:lnTo>
                  <a:pt x="952500" y="0"/>
                </a:lnTo>
                <a:lnTo>
                  <a:pt x="4081656" y="0"/>
                </a:lnTo>
                <a:lnTo>
                  <a:pt x="4280544" y="189622"/>
                </a:lnTo>
                <a:cubicBezTo>
                  <a:pt x="5334352" y="1243429"/>
                  <a:pt x="5986145" y="2699251"/>
                  <a:pt x="5986145" y="4307306"/>
                </a:cubicBezTo>
                <a:cubicBezTo>
                  <a:pt x="5986145" y="5814858"/>
                  <a:pt x="5413280" y="7188611"/>
                  <a:pt x="4473361" y="8222751"/>
                </a:cubicBezTo>
                <a:lnTo>
                  <a:pt x="4466831" y="8229600"/>
                </a:lnTo>
                <a:lnTo>
                  <a:pt x="952500" y="8229600"/>
                </a:lnTo>
                <a:lnTo>
                  <a:pt x="603702" y="8229600"/>
                </a:lnTo>
                <a:lnTo>
                  <a:pt x="0" y="8229600"/>
                </a:lnTo>
                <a:close/>
              </a:path>
            </a:pathLst>
          </a:custGeom>
          <a:solidFill>
            <a:schemeClr val="bg1"/>
          </a:solidFill>
          <a:ln>
            <a:noFill/>
          </a:ln>
        </p:spPr>
        <p:txBody>
          <a:bodyPr wrap="square" anchor="ctr">
            <a:noAutofit/>
          </a:bodyPr>
          <a:lstStyle>
            <a:lvl1pPr marL="0" indent="0" algn="ctr">
              <a:buNone/>
              <a:defRPr>
                <a:solidFill>
                  <a:sysClr val="windowText" lastClr="000000"/>
                </a:solidFill>
              </a:defRPr>
            </a:lvl1pPr>
          </a:lstStyle>
          <a:p>
            <a:r>
              <a:rPr lang="en-US"/>
              <a:t>Click icon to add picture</a:t>
            </a:r>
          </a:p>
        </p:txBody>
      </p:sp>
      <p:sp>
        <p:nvSpPr>
          <p:cNvPr id="17" name="Title 31">
            <a:extLst>
              <a:ext uri="{FF2B5EF4-FFF2-40B4-BE49-F238E27FC236}">
                <a16:creationId xmlns:a16="http://schemas.microsoft.com/office/drawing/2014/main" id="{950C301E-BED2-422F-903D-C9073758946F}"/>
              </a:ext>
            </a:extLst>
          </p:cNvPr>
          <p:cNvSpPr>
            <a:spLocks noGrp="1"/>
          </p:cNvSpPr>
          <p:nvPr>
            <p:ph type="title" hasCustomPrompt="1"/>
          </p:nvPr>
        </p:nvSpPr>
        <p:spPr>
          <a:xfrm>
            <a:off x="6720132" y="3460886"/>
            <a:ext cx="6805672" cy="1555614"/>
          </a:xfrm>
        </p:spPr>
        <p:txBody>
          <a:bodyPr anchor="t"/>
          <a:lstStyle>
            <a:lvl1pPr>
              <a:lnSpc>
                <a:spcPct val="100000"/>
              </a:lnSpc>
              <a:defRPr sz="4000" b="1"/>
            </a:lvl1pPr>
          </a:lstStyle>
          <a:p>
            <a:r>
              <a:rPr lang="en-US" dirty="0"/>
              <a:t>Title Here</a:t>
            </a:r>
          </a:p>
        </p:txBody>
      </p:sp>
      <p:sp>
        <p:nvSpPr>
          <p:cNvPr id="11" name="object 4">
            <a:extLst>
              <a:ext uri="{FF2B5EF4-FFF2-40B4-BE49-F238E27FC236}">
                <a16:creationId xmlns:a16="http://schemas.microsoft.com/office/drawing/2014/main" id="{E09ECF19-1AA9-416D-938F-4ABA8C1B0DA4}"/>
              </a:ext>
            </a:extLst>
          </p:cNvPr>
          <p:cNvSpPr/>
          <p:nvPr userDrawn="1"/>
        </p:nvSpPr>
        <p:spPr>
          <a:xfrm>
            <a:off x="11847248" y="805140"/>
            <a:ext cx="1983105" cy="1983105"/>
          </a:xfrm>
          <a:custGeom>
            <a:avLst/>
            <a:gdLst/>
            <a:ahLst/>
            <a:cxnLst/>
            <a:rect l="l" t="t" r="r" b="b"/>
            <a:pathLst>
              <a:path w="1983105" h="1983105">
                <a:moveTo>
                  <a:pt x="960068" y="0"/>
                </a:moveTo>
                <a:lnTo>
                  <a:pt x="883859" y="5275"/>
                </a:lnTo>
                <a:lnTo>
                  <a:pt x="808018" y="16448"/>
                </a:lnTo>
                <a:lnTo>
                  <a:pt x="732901" y="33563"/>
                </a:lnTo>
                <a:lnTo>
                  <a:pt x="658868" y="56665"/>
                </a:lnTo>
                <a:lnTo>
                  <a:pt x="586277" y="85796"/>
                </a:lnTo>
                <a:lnTo>
                  <a:pt x="515485" y="121002"/>
                </a:lnTo>
                <a:lnTo>
                  <a:pt x="446852" y="162326"/>
                </a:lnTo>
                <a:lnTo>
                  <a:pt x="380735" y="209812"/>
                </a:lnTo>
                <a:lnTo>
                  <a:pt x="318664" y="262477"/>
                </a:lnTo>
                <a:lnTo>
                  <a:pt x="261963" y="319075"/>
                </a:lnTo>
                <a:lnTo>
                  <a:pt x="210677" y="379246"/>
                </a:lnTo>
                <a:lnTo>
                  <a:pt x="164849" y="442634"/>
                </a:lnTo>
                <a:lnTo>
                  <a:pt x="124523" y="508879"/>
                </a:lnTo>
                <a:lnTo>
                  <a:pt x="89744" y="577624"/>
                </a:lnTo>
                <a:lnTo>
                  <a:pt x="60554" y="648509"/>
                </a:lnTo>
                <a:lnTo>
                  <a:pt x="36999" y="721178"/>
                </a:lnTo>
                <a:lnTo>
                  <a:pt x="19122" y="795271"/>
                </a:lnTo>
                <a:lnTo>
                  <a:pt x="6967" y="870431"/>
                </a:lnTo>
                <a:lnTo>
                  <a:pt x="578" y="946298"/>
                </a:lnTo>
                <a:lnTo>
                  <a:pt x="0" y="1022516"/>
                </a:lnTo>
                <a:lnTo>
                  <a:pt x="5275" y="1098725"/>
                </a:lnTo>
                <a:lnTo>
                  <a:pt x="16448" y="1174567"/>
                </a:lnTo>
                <a:lnTo>
                  <a:pt x="33563" y="1249684"/>
                </a:lnTo>
                <a:lnTo>
                  <a:pt x="56664" y="1323719"/>
                </a:lnTo>
                <a:lnTo>
                  <a:pt x="85794" y="1396311"/>
                </a:lnTo>
                <a:lnTo>
                  <a:pt x="120999" y="1467105"/>
                </a:lnTo>
                <a:lnTo>
                  <a:pt x="162321" y="1535740"/>
                </a:lnTo>
                <a:lnTo>
                  <a:pt x="209805" y="1601859"/>
                </a:lnTo>
                <a:lnTo>
                  <a:pt x="262472" y="1663928"/>
                </a:lnTo>
                <a:lnTo>
                  <a:pt x="319072" y="1720627"/>
                </a:lnTo>
                <a:lnTo>
                  <a:pt x="379245" y="1771911"/>
                </a:lnTo>
                <a:lnTo>
                  <a:pt x="442634" y="1817738"/>
                </a:lnTo>
                <a:lnTo>
                  <a:pt x="508880" y="1858063"/>
                </a:lnTo>
                <a:lnTo>
                  <a:pt x="577625" y="1892841"/>
                </a:lnTo>
                <a:lnTo>
                  <a:pt x="648512" y="1922030"/>
                </a:lnTo>
                <a:lnTo>
                  <a:pt x="721181" y="1945584"/>
                </a:lnTo>
                <a:lnTo>
                  <a:pt x="795274" y="1963460"/>
                </a:lnTo>
                <a:lnTo>
                  <a:pt x="870434" y="1975615"/>
                </a:lnTo>
                <a:lnTo>
                  <a:pt x="946301" y="1982003"/>
                </a:lnTo>
                <a:lnTo>
                  <a:pt x="1022519" y="1982582"/>
                </a:lnTo>
                <a:lnTo>
                  <a:pt x="1098727" y="1977306"/>
                </a:lnTo>
                <a:lnTo>
                  <a:pt x="1174569" y="1966133"/>
                </a:lnTo>
                <a:lnTo>
                  <a:pt x="1249685" y="1949018"/>
                </a:lnTo>
                <a:lnTo>
                  <a:pt x="1323718" y="1925917"/>
                </a:lnTo>
                <a:lnTo>
                  <a:pt x="1396310" y="1896786"/>
                </a:lnTo>
                <a:lnTo>
                  <a:pt x="1467102" y="1861582"/>
                </a:lnTo>
                <a:lnTo>
                  <a:pt x="1535735" y="1820259"/>
                </a:lnTo>
                <a:lnTo>
                  <a:pt x="1601852" y="1772775"/>
                </a:lnTo>
                <a:lnTo>
                  <a:pt x="1663922" y="1720110"/>
                </a:lnTo>
                <a:lnTo>
                  <a:pt x="1720621" y="1663512"/>
                </a:lnTo>
                <a:lnTo>
                  <a:pt x="1771906" y="1603340"/>
                </a:lnTo>
                <a:lnTo>
                  <a:pt x="1817733" y="1539952"/>
                </a:lnTo>
                <a:lnTo>
                  <a:pt x="1858058" y="1473706"/>
                </a:lnTo>
                <a:lnTo>
                  <a:pt x="1892837" y="1404961"/>
                </a:lnTo>
                <a:lnTo>
                  <a:pt x="1922026" y="1334074"/>
                </a:lnTo>
                <a:lnTo>
                  <a:pt x="1945581" y="1261405"/>
                </a:lnTo>
                <a:lnTo>
                  <a:pt x="1963458" y="1187311"/>
                </a:lnTo>
                <a:lnTo>
                  <a:pt x="1975613" y="1112151"/>
                </a:lnTo>
                <a:lnTo>
                  <a:pt x="1982002" y="1036283"/>
                </a:lnTo>
                <a:lnTo>
                  <a:pt x="1982581" y="960066"/>
                </a:lnTo>
                <a:lnTo>
                  <a:pt x="1977306" y="883857"/>
                </a:lnTo>
                <a:lnTo>
                  <a:pt x="1966133" y="808014"/>
                </a:lnTo>
                <a:lnTo>
                  <a:pt x="1949017" y="732897"/>
                </a:lnTo>
                <a:lnTo>
                  <a:pt x="1925916" y="658863"/>
                </a:lnTo>
                <a:lnTo>
                  <a:pt x="1896784" y="586271"/>
                </a:lnTo>
                <a:lnTo>
                  <a:pt x="1861579" y="515479"/>
                </a:lnTo>
                <a:lnTo>
                  <a:pt x="1820255" y="446845"/>
                </a:lnTo>
                <a:lnTo>
                  <a:pt x="1772769" y="380728"/>
                </a:lnTo>
                <a:lnTo>
                  <a:pt x="1720104" y="318659"/>
                </a:lnTo>
                <a:lnTo>
                  <a:pt x="1663506" y="261960"/>
                </a:lnTo>
                <a:lnTo>
                  <a:pt x="1603334" y="210675"/>
                </a:lnTo>
                <a:lnTo>
                  <a:pt x="1539947" y="164848"/>
                </a:lnTo>
                <a:lnTo>
                  <a:pt x="1473702" y="124522"/>
                </a:lnTo>
                <a:lnTo>
                  <a:pt x="1404957" y="89743"/>
                </a:lnTo>
                <a:lnTo>
                  <a:pt x="1334072" y="60554"/>
                </a:lnTo>
                <a:lnTo>
                  <a:pt x="1261403" y="36999"/>
                </a:lnTo>
                <a:lnTo>
                  <a:pt x="1187311" y="19122"/>
                </a:lnTo>
                <a:lnTo>
                  <a:pt x="1112151" y="6967"/>
                </a:lnTo>
                <a:lnTo>
                  <a:pt x="1036284" y="578"/>
                </a:lnTo>
                <a:lnTo>
                  <a:pt x="960068" y="0"/>
                </a:lnTo>
                <a:close/>
              </a:path>
            </a:pathLst>
          </a:custGeom>
          <a:solidFill>
            <a:srgbClr val="004F72"/>
          </a:solidFill>
        </p:spPr>
        <p:txBody>
          <a:bodyPr wrap="square" lIns="0" tIns="0" rIns="0" bIns="0" rtlCol="0"/>
          <a:lstStyle/>
          <a:p>
            <a:endParaRPr/>
          </a:p>
        </p:txBody>
      </p:sp>
      <p:sp>
        <p:nvSpPr>
          <p:cNvPr id="12" name="object 5">
            <a:extLst>
              <a:ext uri="{FF2B5EF4-FFF2-40B4-BE49-F238E27FC236}">
                <a16:creationId xmlns:a16="http://schemas.microsoft.com/office/drawing/2014/main" id="{F144529A-D615-43EE-A8D3-5622DF459B65}"/>
              </a:ext>
            </a:extLst>
          </p:cNvPr>
          <p:cNvSpPr/>
          <p:nvPr userDrawn="1"/>
        </p:nvSpPr>
        <p:spPr>
          <a:xfrm>
            <a:off x="11168004" y="1155193"/>
            <a:ext cx="534035" cy="534035"/>
          </a:xfrm>
          <a:custGeom>
            <a:avLst/>
            <a:gdLst/>
            <a:ahLst/>
            <a:cxnLst/>
            <a:rect l="l" t="t" r="r" b="b"/>
            <a:pathLst>
              <a:path w="534034" h="534035">
                <a:moveTo>
                  <a:pt x="258417" y="0"/>
                </a:moveTo>
                <a:lnTo>
                  <a:pt x="217490" y="4427"/>
                </a:lnTo>
                <a:lnTo>
                  <a:pt x="177343" y="15251"/>
                </a:lnTo>
                <a:lnTo>
                  <a:pt x="138747" y="32567"/>
                </a:lnTo>
                <a:lnTo>
                  <a:pt x="102474" y="56469"/>
                </a:lnTo>
                <a:lnTo>
                  <a:pt x="70507" y="85880"/>
                </a:lnTo>
                <a:lnTo>
                  <a:pt x="44369" y="119139"/>
                </a:lnTo>
                <a:lnTo>
                  <a:pt x="24154" y="155474"/>
                </a:lnTo>
                <a:lnTo>
                  <a:pt x="9958" y="194114"/>
                </a:lnTo>
                <a:lnTo>
                  <a:pt x="1875" y="234288"/>
                </a:lnTo>
                <a:lnTo>
                  <a:pt x="0" y="275223"/>
                </a:lnTo>
                <a:lnTo>
                  <a:pt x="1420" y="295736"/>
                </a:lnTo>
                <a:lnTo>
                  <a:pt x="9034" y="336368"/>
                </a:lnTo>
                <a:lnTo>
                  <a:pt x="23094" y="375834"/>
                </a:lnTo>
                <a:lnTo>
                  <a:pt x="43693" y="413361"/>
                </a:lnTo>
                <a:lnTo>
                  <a:pt x="70651" y="447865"/>
                </a:lnTo>
                <a:lnTo>
                  <a:pt x="102083" y="476933"/>
                </a:lnTo>
                <a:lnTo>
                  <a:pt x="136976" y="500124"/>
                </a:lnTo>
                <a:lnTo>
                  <a:pt x="174561" y="517343"/>
                </a:lnTo>
                <a:lnTo>
                  <a:pt x="214064" y="528496"/>
                </a:lnTo>
                <a:lnTo>
                  <a:pt x="254715" y="533488"/>
                </a:lnTo>
                <a:lnTo>
                  <a:pt x="275230" y="533644"/>
                </a:lnTo>
                <a:lnTo>
                  <a:pt x="295742" y="532224"/>
                </a:lnTo>
                <a:lnTo>
                  <a:pt x="336374" y="524610"/>
                </a:lnTo>
                <a:lnTo>
                  <a:pt x="375840" y="510550"/>
                </a:lnTo>
                <a:lnTo>
                  <a:pt x="413367" y="489951"/>
                </a:lnTo>
                <a:lnTo>
                  <a:pt x="447869" y="462993"/>
                </a:lnTo>
                <a:lnTo>
                  <a:pt x="476934" y="431561"/>
                </a:lnTo>
                <a:lnTo>
                  <a:pt x="500123" y="396668"/>
                </a:lnTo>
                <a:lnTo>
                  <a:pt x="517340" y="359084"/>
                </a:lnTo>
                <a:lnTo>
                  <a:pt x="528492" y="319580"/>
                </a:lnTo>
                <a:lnTo>
                  <a:pt x="533483" y="278929"/>
                </a:lnTo>
                <a:lnTo>
                  <a:pt x="533638" y="258414"/>
                </a:lnTo>
                <a:lnTo>
                  <a:pt x="532218" y="237902"/>
                </a:lnTo>
                <a:lnTo>
                  <a:pt x="524603" y="197270"/>
                </a:lnTo>
                <a:lnTo>
                  <a:pt x="510544" y="157804"/>
                </a:lnTo>
                <a:lnTo>
                  <a:pt x="489944" y="120277"/>
                </a:lnTo>
                <a:lnTo>
                  <a:pt x="462988" y="85773"/>
                </a:lnTo>
                <a:lnTo>
                  <a:pt x="431560" y="56706"/>
                </a:lnTo>
                <a:lnTo>
                  <a:pt x="396668" y="33516"/>
                </a:lnTo>
                <a:lnTo>
                  <a:pt x="359086" y="16298"/>
                </a:lnTo>
                <a:lnTo>
                  <a:pt x="319583" y="5146"/>
                </a:lnTo>
                <a:lnTo>
                  <a:pt x="278932" y="155"/>
                </a:lnTo>
                <a:lnTo>
                  <a:pt x="258417" y="0"/>
                </a:lnTo>
                <a:close/>
              </a:path>
            </a:pathLst>
          </a:custGeom>
          <a:solidFill>
            <a:srgbClr val="004F72"/>
          </a:solidFill>
        </p:spPr>
        <p:txBody>
          <a:bodyPr wrap="square" lIns="0" tIns="0" rIns="0" bIns="0" rtlCol="0"/>
          <a:lstStyle/>
          <a:p>
            <a:endParaRPr/>
          </a:p>
        </p:txBody>
      </p:sp>
      <p:sp>
        <p:nvSpPr>
          <p:cNvPr id="13" name="Slide Number Placeholder 26">
            <a:extLst>
              <a:ext uri="{FF2B5EF4-FFF2-40B4-BE49-F238E27FC236}">
                <a16:creationId xmlns:a16="http://schemas.microsoft.com/office/drawing/2014/main" id="{D51DAC46-D8A5-418E-B474-C72EDBF89987}"/>
              </a:ext>
            </a:extLst>
          </p:cNvPr>
          <p:cNvSpPr>
            <a:spLocks noGrp="1"/>
          </p:cNvSpPr>
          <p:nvPr>
            <p:ph type="sldNum" sz="quarter" idx="15"/>
          </p:nvPr>
        </p:nvSpPr>
        <p:spPr>
          <a:xfrm>
            <a:off x="13922829" y="7701586"/>
            <a:ext cx="565488" cy="438150"/>
          </a:xfrm>
        </p:spPr>
        <p:txBody>
          <a:bodyPr/>
          <a:lstStyle/>
          <a:p>
            <a:fld id="{16CF5A19-A08A-46BD-B47F-B063FC2D5F9E}" type="slidenum">
              <a:rPr lang="en-US" smtClean="0"/>
              <a:pPr/>
              <a:t>‹#›</a:t>
            </a:fld>
            <a:endParaRPr lang="en-US" dirty="0"/>
          </a:p>
        </p:txBody>
      </p:sp>
      <p:cxnSp>
        <p:nvCxnSpPr>
          <p:cNvPr id="15" name="Straight Connector 14">
            <a:extLst>
              <a:ext uri="{FF2B5EF4-FFF2-40B4-BE49-F238E27FC236}">
                <a16:creationId xmlns:a16="http://schemas.microsoft.com/office/drawing/2014/main" id="{5DC5A7E9-1D61-4DC2-BAF8-DC31A1AD943C}"/>
              </a:ext>
            </a:extLst>
          </p:cNvPr>
          <p:cNvCxnSpPr/>
          <p:nvPr userDrawn="1"/>
        </p:nvCxnSpPr>
        <p:spPr>
          <a:xfrm>
            <a:off x="13890171" y="7759670"/>
            <a:ext cx="0" cy="2981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E26C786-7A58-49D1-A75F-875AC82FA1D1}"/>
              </a:ext>
            </a:extLst>
          </p:cNvPr>
          <p:cNvSpPr txBox="1"/>
          <p:nvPr userDrawn="1"/>
        </p:nvSpPr>
        <p:spPr>
          <a:xfrm>
            <a:off x="10351588" y="7757411"/>
            <a:ext cx="33453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Confidential &amp; Proprietary © 2023</a:t>
            </a:r>
          </a:p>
        </p:txBody>
      </p:sp>
    </p:spTree>
    <p:extLst>
      <p:ext uri="{BB962C8B-B14F-4D97-AF65-F5344CB8AC3E}">
        <p14:creationId xmlns:p14="http://schemas.microsoft.com/office/powerpoint/2010/main" val="359207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Divider Slide 3">
    <p:bg>
      <p:bgPr>
        <a:gradFill flip="none" rotWithShape="1">
          <a:gsLst>
            <a:gs pos="0">
              <a:srgbClr val="8BCC92"/>
            </a:gs>
            <a:gs pos="97000">
              <a:srgbClr val="01AAD3"/>
            </a:gs>
          </a:gsLst>
          <a:lin ang="8100000" scaled="1"/>
          <a:tileRect/>
        </a:gradFill>
        <a:effectLst/>
      </p:bgPr>
    </p:bg>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B9C34C64-7013-4094-9206-27662F560EAA}"/>
              </a:ext>
            </a:extLst>
          </p:cNvPr>
          <p:cNvSpPr>
            <a:spLocks noGrp="1"/>
          </p:cNvSpPr>
          <p:nvPr>
            <p:ph type="pic" sz="quarter" idx="10"/>
          </p:nvPr>
        </p:nvSpPr>
        <p:spPr>
          <a:xfrm>
            <a:off x="0" y="0"/>
            <a:ext cx="5986145" cy="8229600"/>
          </a:xfrm>
          <a:custGeom>
            <a:avLst/>
            <a:gdLst>
              <a:gd name="connsiteX0" fmla="*/ 0 w 5986145"/>
              <a:gd name="connsiteY0" fmla="*/ 0 h 8229600"/>
              <a:gd name="connsiteX1" fmla="*/ 603702 w 5986145"/>
              <a:gd name="connsiteY1" fmla="*/ 0 h 8229600"/>
              <a:gd name="connsiteX2" fmla="*/ 952500 w 5986145"/>
              <a:gd name="connsiteY2" fmla="*/ 0 h 8229600"/>
              <a:gd name="connsiteX3" fmla="*/ 4081656 w 5986145"/>
              <a:gd name="connsiteY3" fmla="*/ 0 h 8229600"/>
              <a:gd name="connsiteX4" fmla="*/ 4280544 w 5986145"/>
              <a:gd name="connsiteY4" fmla="*/ 189622 h 8229600"/>
              <a:gd name="connsiteX5" fmla="*/ 5986145 w 5986145"/>
              <a:gd name="connsiteY5" fmla="*/ 4307306 h 8229600"/>
              <a:gd name="connsiteX6" fmla="*/ 4473361 w 5986145"/>
              <a:gd name="connsiteY6" fmla="*/ 8222751 h 8229600"/>
              <a:gd name="connsiteX7" fmla="*/ 4466831 w 5986145"/>
              <a:gd name="connsiteY7" fmla="*/ 8229600 h 8229600"/>
              <a:gd name="connsiteX8" fmla="*/ 952500 w 5986145"/>
              <a:gd name="connsiteY8" fmla="*/ 8229600 h 8229600"/>
              <a:gd name="connsiteX9" fmla="*/ 603702 w 5986145"/>
              <a:gd name="connsiteY9" fmla="*/ 8229600 h 8229600"/>
              <a:gd name="connsiteX10" fmla="*/ 0 w 5986145"/>
              <a:gd name="connsiteY10"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986145" h="8229600">
                <a:moveTo>
                  <a:pt x="0" y="0"/>
                </a:moveTo>
                <a:lnTo>
                  <a:pt x="603702" y="0"/>
                </a:lnTo>
                <a:lnTo>
                  <a:pt x="952500" y="0"/>
                </a:lnTo>
                <a:lnTo>
                  <a:pt x="4081656" y="0"/>
                </a:lnTo>
                <a:lnTo>
                  <a:pt x="4280544" y="189622"/>
                </a:lnTo>
                <a:cubicBezTo>
                  <a:pt x="5334352" y="1243429"/>
                  <a:pt x="5986145" y="2699251"/>
                  <a:pt x="5986145" y="4307306"/>
                </a:cubicBezTo>
                <a:cubicBezTo>
                  <a:pt x="5986145" y="5814858"/>
                  <a:pt x="5413280" y="7188611"/>
                  <a:pt x="4473361" y="8222751"/>
                </a:cubicBezTo>
                <a:lnTo>
                  <a:pt x="4466831" y="8229600"/>
                </a:lnTo>
                <a:lnTo>
                  <a:pt x="952500" y="8229600"/>
                </a:lnTo>
                <a:lnTo>
                  <a:pt x="603702" y="8229600"/>
                </a:lnTo>
                <a:lnTo>
                  <a:pt x="0" y="8229600"/>
                </a:lnTo>
                <a:close/>
              </a:path>
            </a:pathLst>
          </a:custGeom>
          <a:solidFill>
            <a:schemeClr val="bg1"/>
          </a:solidFill>
          <a:ln>
            <a:noFill/>
          </a:ln>
        </p:spPr>
        <p:txBody>
          <a:bodyPr wrap="square" anchor="ctr">
            <a:noAutofit/>
          </a:bodyPr>
          <a:lstStyle>
            <a:lvl1pPr marL="0" indent="0" algn="ctr">
              <a:buNone/>
              <a:defRPr>
                <a:solidFill>
                  <a:sysClr val="windowText" lastClr="000000"/>
                </a:solidFill>
              </a:defRPr>
            </a:lvl1pPr>
          </a:lstStyle>
          <a:p>
            <a:r>
              <a:rPr lang="en-US"/>
              <a:t>Click icon to add picture</a:t>
            </a:r>
          </a:p>
        </p:txBody>
      </p:sp>
      <p:sp>
        <p:nvSpPr>
          <p:cNvPr id="17" name="Title 31">
            <a:extLst>
              <a:ext uri="{FF2B5EF4-FFF2-40B4-BE49-F238E27FC236}">
                <a16:creationId xmlns:a16="http://schemas.microsoft.com/office/drawing/2014/main" id="{950C301E-BED2-422F-903D-C9073758946F}"/>
              </a:ext>
            </a:extLst>
          </p:cNvPr>
          <p:cNvSpPr>
            <a:spLocks noGrp="1"/>
          </p:cNvSpPr>
          <p:nvPr>
            <p:ph type="title" hasCustomPrompt="1"/>
          </p:nvPr>
        </p:nvSpPr>
        <p:spPr>
          <a:xfrm>
            <a:off x="6720132" y="3460886"/>
            <a:ext cx="6805672" cy="1555614"/>
          </a:xfrm>
        </p:spPr>
        <p:txBody>
          <a:bodyPr anchor="t"/>
          <a:lstStyle>
            <a:lvl1pPr>
              <a:lnSpc>
                <a:spcPct val="100000"/>
              </a:lnSpc>
              <a:defRPr sz="4000" b="1"/>
            </a:lvl1pPr>
          </a:lstStyle>
          <a:p>
            <a:r>
              <a:rPr lang="en-US" dirty="0"/>
              <a:t>Title Here</a:t>
            </a:r>
          </a:p>
        </p:txBody>
      </p:sp>
      <p:sp>
        <p:nvSpPr>
          <p:cNvPr id="13" name="Freeform: Shape 12">
            <a:extLst>
              <a:ext uri="{FF2B5EF4-FFF2-40B4-BE49-F238E27FC236}">
                <a16:creationId xmlns:a16="http://schemas.microsoft.com/office/drawing/2014/main" id="{34F146C4-DFB4-4686-BDCD-6792F6CAB88F}"/>
              </a:ext>
            </a:extLst>
          </p:cNvPr>
          <p:cNvSpPr/>
          <p:nvPr userDrawn="1"/>
        </p:nvSpPr>
        <p:spPr>
          <a:xfrm flipV="1">
            <a:off x="9263871" y="0"/>
            <a:ext cx="5366529" cy="2999563"/>
          </a:xfrm>
          <a:custGeom>
            <a:avLst/>
            <a:gdLst>
              <a:gd name="connsiteX0" fmla="*/ 0 w 5366529"/>
              <a:gd name="connsiteY0" fmla="*/ 2999563 h 2999563"/>
              <a:gd name="connsiteX1" fmla="*/ 1119333 w 5366529"/>
              <a:gd name="connsiteY1" fmla="*/ 2999563 h 2999563"/>
              <a:gd name="connsiteX2" fmla="*/ 1178130 w 5366529"/>
              <a:gd name="connsiteY2" fmla="*/ 2830910 h 2999563"/>
              <a:gd name="connsiteX3" fmla="*/ 3692014 w 5366529"/>
              <a:gd name="connsiteY3" fmla="*/ 1131331 h 2999563"/>
              <a:gd name="connsiteX4" fmla="*/ 5325144 w 5366529"/>
              <a:gd name="connsiteY4" fmla="*/ 1679062 h 2999563"/>
              <a:gd name="connsiteX5" fmla="*/ 5366529 w 5366529"/>
              <a:gd name="connsiteY5" fmla="*/ 1713422 h 2999563"/>
              <a:gd name="connsiteX6" fmla="*/ 5366529 w 5366529"/>
              <a:gd name="connsiteY6" fmla="*/ 380423 h 2999563"/>
              <a:gd name="connsiteX7" fmla="*/ 5153063 w 5366529"/>
              <a:gd name="connsiteY7" fmla="*/ 281175 h 2999563"/>
              <a:gd name="connsiteX8" fmla="*/ 3715013 w 5366529"/>
              <a:gd name="connsiteY8" fmla="*/ 0 h 2999563"/>
              <a:gd name="connsiteX9" fmla="*/ 24570 w 5366529"/>
              <a:gd name="connsiteY9" fmla="*/ 2876458 h 2999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6529" h="2999563">
                <a:moveTo>
                  <a:pt x="0" y="2999563"/>
                </a:moveTo>
                <a:lnTo>
                  <a:pt x="1119333" y="2999563"/>
                </a:lnTo>
                <a:lnTo>
                  <a:pt x="1178130" y="2830910"/>
                </a:lnTo>
                <a:cubicBezTo>
                  <a:pt x="1578028" y="1834744"/>
                  <a:pt x="2552876" y="1131331"/>
                  <a:pt x="3692014" y="1131331"/>
                </a:cubicBezTo>
                <a:cubicBezTo>
                  <a:pt x="4305397" y="1131331"/>
                  <a:pt x="4871144" y="1335279"/>
                  <a:pt x="5325144" y="1679062"/>
                </a:cubicBezTo>
                <a:lnTo>
                  <a:pt x="5366529" y="1713422"/>
                </a:lnTo>
                <a:lnTo>
                  <a:pt x="5366529" y="380423"/>
                </a:lnTo>
                <a:lnTo>
                  <a:pt x="5153063" y="281175"/>
                </a:lnTo>
                <a:cubicBezTo>
                  <a:pt x="4709411" y="99907"/>
                  <a:pt x="4223879" y="0"/>
                  <a:pt x="3715013" y="0"/>
                </a:cubicBezTo>
                <a:cubicBezTo>
                  <a:pt x="1933982" y="0"/>
                  <a:pt x="438798" y="1223856"/>
                  <a:pt x="24570" y="2876458"/>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26">
            <a:extLst>
              <a:ext uri="{FF2B5EF4-FFF2-40B4-BE49-F238E27FC236}">
                <a16:creationId xmlns:a16="http://schemas.microsoft.com/office/drawing/2014/main" id="{EA7AE53C-FBAD-42EA-8ED3-6605BF4F47E0}"/>
              </a:ext>
            </a:extLst>
          </p:cNvPr>
          <p:cNvSpPr>
            <a:spLocks noGrp="1"/>
          </p:cNvSpPr>
          <p:nvPr>
            <p:ph type="sldNum" sz="quarter" idx="15"/>
          </p:nvPr>
        </p:nvSpPr>
        <p:spPr>
          <a:xfrm>
            <a:off x="13922829" y="7701586"/>
            <a:ext cx="565488" cy="438150"/>
          </a:xfrm>
        </p:spPr>
        <p:txBody>
          <a:bodyPr/>
          <a:lstStyle/>
          <a:p>
            <a:fld id="{16CF5A19-A08A-46BD-B47F-B063FC2D5F9E}" type="slidenum">
              <a:rPr lang="en-US" smtClean="0"/>
              <a:pPr/>
              <a:t>‹#›</a:t>
            </a:fld>
            <a:endParaRPr lang="en-US" dirty="0"/>
          </a:p>
        </p:txBody>
      </p:sp>
      <p:cxnSp>
        <p:nvCxnSpPr>
          <p:cNvPr id="16" name="Straight Connector 15">
            <a:extLst>
              <a:ext uri="{FF2B5EF4-FFF2-40B4-BE49-F238E27FC236}">
                <a16:creationId xmlns:a16="http://schemas.microsoft.com/office/drawing/2014/main" id="{3552B741-ADF0-4FBC-B8EE-620CAE8012C3}"/>
              </a:ext>
            </a:extLst>
          </p:cNvPr>
          <p:cNvCxnSpPr/>
          <p:nvPr userDrawn="1"/>
        </p:nvCxnSpPr>
        <p:spPr>
          <a:xfrm>
            <a:off x="13890171" y="7759670"/>
            <a:ext cx="0" cy="2981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E54BC48-4B3F-4C14-88D5-E3EA014B261D}"/>
              </a:ext>
            </a:extLst>
          </p:cNvPr>
          <p:cNvSpPr txBox="1"/>
          <p:nvPr userDrawn="1"/>
        </p:nvSpPr>
        <p:spPr>
          <a:xfrm>
            <a:off x="10351588" y="7757411"/>
            <a:ext cx="33453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Confidential &amp; Proprietary © 2023</a:t>
            </a:r>
          </a:p>
        </p:txBody>
      </p:sp>
    </p:spTree>
    <p:extLst>
      <p:ext uri="{BB962C8B-B14F-4D97-AF65-F5344CB8AC3E}">
        <p14:creationId xmlns:p14="http://schemas.microsoft.com/office/powerpoint/2010/main" val="2821226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 You / Conclusion">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CFE7AE0-CA1E-41FB-846A-D125FB205DD2}"/>
              </a:ext>
            </a:extLst>
          </p:cNvPr>
          <p:cNvSpPr/>
          <p:nvPr userDrawn="1"/>
        </p:nvSpPr>
        <p:spPr>
          <a:xfrm>
            <a:off x="0" y="0"/>
            <a:ext cx="7513320" cy="2338705"/>
          </a:xfrm>
          <a:custGeom>
            <a:avLst/>
            <a:gdLst/>
            <a:ahLst/>
            <a:cxnLst/>
            <a:rect l="l" t="t" r="r" b="b"/>
            <a:pathLst>
              <a:path w="7513320" h="2338705">
                <a:moveTo>
                  <a:pt x="1434872" y="0"/>
                </a:moveTo>
                <a:lnTo>
                  <a:pt x="0" y="0"/>
                </a:lnTo>
                <a:lnTo>
                  <a:pt x="0" y="136234"/>
                </a:lnTo>
                <a:lnTo>
                  <a:pt x="16272" y="166652"/>
                </a:lnTo>
                <a:lnTo>
                  <a:pt x="100051" y="309434"/>
                </a:lnTo>
                <a:lnTo>
                  <a:pt x="189593" y="449139"/>
                </a:lnTo>
                <a:lnTo>
                  <a:pt x="284838" y="585620"/>
                </a:lnTo>
                <a:lnTo>
                  <a:pt x="385726" y="718729"/>
                </a:lnTo>
                <a:lnTo>
                  <a:pt x="492195" y="848319"/>
                </a:lnTo>
                <a:lnTo>
                  <a:pt x="604184" y="974243"/>
                </a:lnTo>
                <a:lnTo>
                  <a:pt x="721633" y="1096355"/>
                </a:lnTo>
                <a:lnTo>
                  <a:pt x="843746" y="1213803"/>
                </a:lnTo>
                <a:lnTo>
                  <a:pt x="969672" y="1325793"/>
                </a:lnTo>
                <a:lnTo>
                  <a:pt x="1099263" y="1432261"/>
                </a:lnTo>
                <a:lnTo>
                  <a:pt x="1232373" y="1533149"/>
                </a:lnTo>
                <a:lnTo>
                  <a:pt x="1368854" y="1628395"/>
                </a:lnTo>
                <a:lnTo>
                  <a:pt x="1508559" y="1717937"/>
                </a:lnTo>
                <a:lnTo>
                  <a:pt x="1651341" y="1801715"/>
                </a:lnTo>
                <a:lnTo>
                  <a:pt x="1797053" y="1879668"/>
                </a:lnTo>
                <a:lnTo>
                  <a:pt x="1945548" y="1951735"/>
                </a:lnTo>
                <a:lnTo>
                  <a:pt x="2096679" y="2017856"/>
                </a:lnTo>
                <a:lnTo>
                  <a:pt x="2250298" y="2077968"/>
                </a:lnTo>
                <a:lnTo>
                  <a:pt x="2406259" y="2132012"/>
                </a:lnTo>
                <a:lnTo>
                  <a:pt x="2564414" y="2179925"/>
                </a:lnTo>
                <a:lnTo>
                  <a:pt x="2724617" y="2221648"/>
                </a:lnTo>
                <a:lnTo>
                  <a:pt x="2886719" y="2257120"/>
                </a:lnTo>
                <a:lnTo>
                  <a:pt x="3050575" y="2286278"/>
                </a:lnTo>
                <a:lnTo>
                  <a:pt x="3216036" y="2309063"/>
                </a:lnTo>
                <a:lnTo>
                  <a:pt x="3382957" y="2325414"/>
                </a:lnTo>
                <a:lnTo>
                  <a:pt x="3551189" y="2335269"/>
                </a:lnTo>
                <a:lnTo>
                  <a:pt x="3720585" y="2338567"/>
                </a:lnTo>
                <a:lnTo>
                  <a:pt x="3889980" y="2335269"/>
                </a:lnTo>
                <a:lnTo>
                  <a:pt x="4058211" y="2325414"/>
                </a:lnTo>
                <a:lnTo>
                  <a:pt x="4225130" y="2309063"/>
                </a:lnTo>
                <a:lnTo>
                  <a:pt x="4390591" y="2286278"/>
                </a:lnTo>
                <a:lnTo>
                  <a:pt x="4554446" y="2257120"/>
                </a:lnTo>
                <a:lnTo>
                  <a:pt x="4716548" y="2221648"/>
                </a:lnTo>
                <a:lnTo>
                  <a:pt x="4876750" y="2179925"/>
                </a:lnTo>
                <a:lnTo>
                  <a:pt x="5034906" y="2132012"/>
                </a:lnTo>
                <a:lnTo>
                  <a:pt x="5190867" y="2077968"/>
                </a:lnTo>
                <a:lnTo>
                  <a:pt x="5344487" y="2017856"/>
                </a:lnTo>
                <a:lnTo>
                  <a:pt x="5495618" y="1951735"/>
                </a:lnTo>
                <a:lnTo>
                  <a:pt x="5644113" y="1879668"/>
                </a:lnTo>
                <a:lnTo>
                  <a:pt x="5789826" y="1801715"/>
                </a:lnTo>
                <a:lnTo>
                  <a:pt x="5932609" y="1717937"/>
                </a:lnTo>
                <a:lnTo>
                  <a:pt x="6072315" y="1628395"/>
                </a:lnTo>
                <a:lnTo>
                  <a:pt x="6208796" y="1533149"/>
                </a:lnTo>
                <a:lnTo>
                  <a:pt x="6341907" y="1432261"/>
                </a:lnTo>
                <a:lnTo>
                  <a:pt x="6471498" y="1325793"/>
                </a:lnTo>
                <a:lnTo>
                  <a:pt x="6597424" y="1213803"/>
                </a:lnTo>
                <a:lnTo>
                  <a:pt x="6719538" y="1096355"/>
                </a:lnTo>
                <a:lnTo>
                  <a:pt x="6741085" y="1073952"/>
                </a:lnTo>
                <a:lnTo>
                  <a:pt x="3720585" y="1073952"/>
                </a:lnTo>
                <a:lnTo>
                  <a:pt x="3476818" y="1064066"/>
                </a:lnTo>
                <a:lnTo>
                  <a:pt x="3238413" y="1034923"/>
                </a:lnTo>
                <a:lnTo>
                  <a:pt x="3006141" y="987295"/>
                </a:lnTo>
                <a:lnTo>
                  <a:pt x="2780776" y="921954"/>
                </a:lnTo>
                <a:lnTo>
                  <a:pt x="2563088" y="839672"/>
                </a:lnTo>
                <a:lnTo>
                  <a:pt x="2353850" y="741220"/>
                </a:lnTo>
                <a:lnTo>
                  <a:pt x="2153833" y="627371"/>
                </a:lnTo>
                <a:lnTo>
                  <a:pt x="1963810" y="498896"/>
                </a:lnTo>
                <a:lnTo>
                  <a:pt x="1784553" y="356568"/>
                </a:lnTo>
                <a:lnTo>
                  <a:pt x="1616833" y="201159"/>
                </a:lnTo>
                <a:lnTo>
                  <a:pt x="1461423" y="33440"/>
                </a:lnTo>
                <a:lnTo>
                  <a:pt x="1434872" y="0"/>
                </a:lnTo>
              </a:path>
              <a:path w="7513320" h="2338705">
                <a:moveTo>
                  <a:pt x="7513014" y="0"/>
                </a:moveTo>
                <a:lnTo>
                  <a:pt x="6006298" y="0"/>
                </a:lnTo>
                <a:lnTo>
                  <a:pt x="5979747" y="33440"/>
                </a:lnTo>
                <a:lnTo>
                  <a:pt x="5824337" y="201159"/>
                </a:lnTo>
                <a:lnTo>
                  <a:pt x="5656617" y="356568"/>
                </a:lnTo>
                <a:lnTo>
                  <a:pt x="5477360" y="498896"/>
                </a:lnTo>
                <a:lnTo>
                  <a:pt x="5287337" y="627371"/>
                </a:lnTo>
                <a:lnTo>
                  <a:pt x="5087321" y="741220"/>
                </a:lnTo>
                <a:lnTo>
                  <a:pt x="4878083" y="839672"/>
                </a:lnTo>
                <a:lnTo>
                  <a:pt x="4660395" y="921954"/>
                </a:lnTo>
                <a:lnTo>
                  <a:pt x="4435029" y="987295"/>
                </a:lnTo>
                <a:lnTo>
                  <a:pt x="4202758" y="1034923"/>
                </a:lnTo>
                <a:lnTo>
                  <a:pt x="3964352" y="1064066"/>
                </a:lnTo>
                <a:lnTo>
                  <a:pt x="3720585" y="1073952"/>
                </a:lnTo>
                <a:lnTo>
                  <a:pt x="6741085" y="1073952"/>
                </a:lnTo>
                <a:lnTo>
                  <a:pt x="6836986" y="974243"/>
                </a:lnTo>
                <a:lnTo>
                  <a:pt x="6948975" y="848319"/>
                </a:lnTo>
                <a:lnTo>
                  <a:pt x="7055444" y="718729"/>
                </a:lnTo>
                <a:lnTo>
                  <a:pt x="7156332" y="585620"/>
                </a:lnTo>
                <a:lnTo>
                  <a:pt x="7251578" y="449139"/>
                </a:lnTo>
                <a:lnTo>
                  <a:pt x="7341120" y="309434"/>
                </a:lnTo>
                <a:lnTo>
                  <a:pt x="7424898" y="166652"/>
                </a:lnTo>
                <a:lnTo>
                  <a:pt x="7502851" y="20940"/>
                </a:lnTo>
                <a:lnTo>
                  <a:pt x="7513014" y="0"/>
                </a:lnTo>
              </a:path>
            </a:pathLst>
          </a:custGeom>
          <a:solidFill>
            <a:srgbClr val="004F72">
              <a:alpha val="10000"/>
            </a:srgbClr>
          </a:solidFill>
        </p:spPr>
        <p:txBody>
          <a:bodyPr wrap="square" lIns="0" tIns="0" rIns="0" bIns="0" rtlCol="0"/>
          <a:lstStyle/>
          <a:p>
            <a:endParaRPr/>
          </a:p>
        </p:txBody>
      </p:sp>
      <p:sp>
        <p:nvSpPr>
          <p:cNvPr id="5" name="object 53">
            <a:extLst>
              <a:ext uri="{FF2B5EF4-FFF2-40B4-BE49-F238E27FC236}">
                <a16:creationId xmlns:a16="http://schemas.microsoft.com/office/drawing/2014/main" id="{A8A2686B-936C-434C-9146-F5BA7D6C5FDA}"/>
              </a:ext>
            </a:extLst>
          </p:cNvPr>
          <p:cNvSpPr/>
          <p:nvPr userDrawn="1"/>
        </p:nvSpPr>
        <p:spPr>
          <a:xfrm>
            <a:off x="1600379" y="5217216"/>
            <a:ext cx="1983739" cy="1983739"/>
          </a:xfrm>
          <a:custGeom>
            <a:avLst/>
            <a:gdLst/>
            <a:ahLst/>
            <a:cxnLst/>
            <a:rect l="l" t="t" r="r" b="b"/>
            <a:pathLst>
              <a:path w="1983739" h="1983740">
                <a:moveTo>
                  <a:pt x="971818" y="0"/>
                </a:moveTo>
                <a:lnTo>
                  <a:pt x="893734" y="4617"/>
                </a:lnTo>
                <a:lnTo>
                  <a:pt x="816919" y="15303"/>
                </a:lnTo>
                <a:lnTo>
                  <a:pt x="741678" y="31866"/>
                </a:lnTo>
                <a:lnTo>
                  <a:pt x="668316" y="54112"/>
                </a:lnTo>
                <a:lnTo>
                  <a:pt x="597138" y="81849"/>
                </a:lnTo>
                <a:lnTo>
                  <a:pt x="528449" y="114884"/>
                </a:lnTo>
                <a:lnTo>
                  <a:pt x="462555" y="153025"/>
                </a:lnTo>
                <a:lnTo>
                  <a:pt x="399761" y="196080"/>
                </a:lnTo>
                <a:lnTo>
                  <a:pt x="340373" y="243855"/>
                </a:lnTo>
                <a:lnTo>
                  <a:pt x="284695" y="296157"/>
                </a:lnTo>
                <a:lnTo>
                  <a:pt x="233033" y="352796"/>
                </a:lnTo>
                <a:lnTo>
                  <a:pt x="185691" y="413577"/>
                </a:lnTo>
                <a:lnTo>
                  <a:pt x="142976" y="478308"/>
                </a:lnTo>
                <a:lnTo>
                  <a:pt x="105193" y="546797"/>
                </a:lnTo>
                <a:lnTo>
                  <a:pt x="72646" y="618851"/>
                </a:lnTo>
                <a:lnTo>
                  <a:pt x="45642" y="694278"/>
                </a:lnTo>
                <a:lnTo>
                  <a:pt x="24485" y="772884"/>
                </a:lnTo>
                <a:lnTo>
                  <a:pt x="9740" y="852939"/>
                </a:lnTo>
                <a:lnTo>
                  <a:pt x="1643" y="932642"/>
                </a:lnTo>
                <a:lnTo>
                  <a:pt x="0" y="1011687"/>
                </a:lnTo>
                <a:lnTo>
                  <a:pt x="4618" y="1089770"/>
                </a:lnTo>
                <a:lnTo>
                  <a:pt x="15304" y="1166584"/>
                </a:lnTo>
                <a:lnTo>
                  <a:pt x="31867" y="1241824"/>
                </a:lnTo>
                <a:lnTo>
                  <a:pt x="54114" y="1315185"/>
                </a:lnTo>
                <a:lnTo>
                  <a:pt x="81852" y="1386363"/>
                </a:lnTo>
                <a:lnTo>
                  <a:pt x="114888" y="1455051"/>
                </a:lnTo>
                <a:lnTo>
                  <a:pt x="153029" y="1520944"/>
                </a:lnTo>
                <a:lnTo>
                  <a:pt x="196084" y="1583737"/>
                </a:lnTo>
                <a:lnTo>
                  <a:pt x="243859" y="1643126"/>
                </a:lnTo>
                <a:lnTo>
                  <a:pt x="296162" y="1698803"/>
                </a:lnTo>
                <a:lnTo>
                  <a:pt x="352801" y="1750465"/>
                </a:lnTo>
                <a:lnTo>
                  <a:pt x="413582" y="1797806"/>
                </a:lnTo>
                <a:lnTo>
                  <a:pt x="478312" y="1840521"/>
                </a:lnTo>
                <a:lnTo>
                  <a:pt x="546801" y="1878305"/>
                </a:lnTo>
                <a:lnTo>
                  <a:pt x="618853" y="1910851"/>
                </a:lnTo>
                <a:lnTo>
                  <a:pt x="694279" y="1937856"/>
                </a:lnTo>
                <a:lnTo>
                  <a:pt x="772883" y="1959013"/>
                </a:lnTo>
                <a:lnTo>
                  <a:pt x="852939" y="1973757"/>
                </a:lnTo>
                <a:lnTo>
                  <a:pt x="932642" y="1981855"/>
                </a:lnTo>
                <a:lnTo>
                  <a:pt x="1011687" y="1983499"/>
                </a:lnTo>
                <a:lnTo>
                  <a:pt x="1089769" y="1978881"/>
                </a:lnTo>
                <a:lnTo>
                  <a:pt x="1166583" y="1968195"/>
                </a:lnTo>
                <a:lnTo>
                  <a:pt x="1241823" y="1951633"/>
                </a:lnTo>
                <a:lnTo>
                  <a:pt x="1315185" y="1929387"/>
                </a:lnTo>
                <a:lnTo>
                  <a:pt x="1386362" y="1901650"/>
                </a:lnTo>
                <a:lnTo>
                  <a:pt x="1455050" y="1868614"/>
                </a:lnTo>
                <a:lnTo>
                  <a:pt x="1520943" y="1830473"/>
                </a:lnTo>
                <a:lnTo>
                  <a:pt x="1583737" y="1787419"/>
                </a:lnTo>
                <a:lnTo>
                  <a:pt x="1643125" y="1739644"/>
                </a:lnTo>
                <a:lnTo>
                  <a:pt x="1698803" y="1687341"/>
                </a:lnTo>
                <a:lnTo>
                  <a:pt x="1750465" y="1630703"/>
                </a:lnTo>
                <a:lnTo>
                  <a:pt x="1797806" y="1569921"/>
                </a:lnTo>
                <a:lnTo>
                  <a:pt x="1840521" y="1505190"/>
                </a:lnTo>
                <a:lnTo>
                  <a:pt x="1878304" y="1436701"/>
                </a:lnTo>
                <a:lnTo>
                  <a:pt x="1910850" y="1364647"/>
                </a:lnTo>
                <a:lnTo>
                  <a:pt x="1937855" y="1289221"/>
                </a:lnTo>
                <a:lnTo>
                  <a:pt x="1959012" y="1210615"/>
                </a:lnTo>
                <a:lnTo>
                  <a:pt x="1973757" y="1130559"/>
                </a:lnTo>
                <a:lnTo>
                  <a:pt x="1981854" y="1050856"/>
                </a:lnTo>
                <a:lnTo>
                  <a:pt x="1983498" y="971811"/>
                </a:lnTo>
                <a:lnTo>
                  <a:pt x="1978881" y="893729"/>
                </a:lnTo>
                <a:lnTo>
                  <a:pt x="1968194" y="816915"/>
                </a:lnTo>
                <a:lnTo>
                  <a:pt x="1951632" y="741675"/>
                </a:lnTo>
                <a:lnTo>
                  <a:pt x="1929386" y="668313"/>
                </a:lnTo>
                <a:lnTo>
                  <a:pt x="1901650" y="597136"/>
                </a:lnTo>
                <a:lnTo>
                  <a:pt x="1868615" y="528448"/>
                </a:lnTo>
                <a:lnTo>
                  <a:pt x="1830474" y="462554"/>
                </a:lnTo>
                <a:lnTo>
                  <a:pt x="1787420" y="399761"/>
                </a:lnTo>
                <a:lnTo>
                  <a:pt x="1739646" y="340373"/>
                </a:lnTo>
                <a:lnTo>
                  <a:pt x="1687344" y="284695"/>
                </a:lnTo>
                <a:lnTo>
                  <a:pt x="1630706" y="233033"/>
                </a:lnTo>
                <a:lnTo>
                  <a:pt x="1569926" y="185692"/>
                </a:lnTo>
                <a:lnTo>
                  <a:pt x="1505196" y="142977"/>
                </a:lnTo>
                <a:lnTo>
                  <a:pt x="1436708" y="105194"/>
                </a:lnTo>
                <a:lnTo>
                  <a:pt x="1364656" y="72647"/>
                </a:lnTo>
                <a:lnTo>
                  <a:pt x="1289231" y="45643"/>
                </a:lnTo>
                <a:lnTo>
                  <a:pt x="1210627" y="24485"/>
                </a:lnTo>
                <a:lnTo>
                  <a:pt x="1130569" y="9741"/>
                </a:lnTo>
                <a:lnTo>
                  <a:pt x="1050865" y="1643"/>
                </a:lnTo>
                <a:lnTo>
                  <a:pt x="971818" y="0"/>
                </a:lnTo>
                <a:close/>
              </a:path>
            </a:pathLst>
          </a:custGeom>
          <a:solidFill>
            <a:srgbClr val="004F72"/>
          </a:solidFill>
        </p:spPr>
        <p:txBody>
          <a:bodyPr wrap="square" lIns="0" tIns="0" rIns="0" bIns="0" rtlCol="0"/>
          <a:lstStyle/>
          <a:p>
            <a:endParaRPr/>
          </a:p>
        </p:txBody>
      </p:sp>
      <p:sp>
        <p:nvSpPr>
          <p:cNvPr id="6" name="object 54">
            <a:extLst>
              <a:ext uri="{FF2B5EF4-FFF2-40B4-BE49-F238E27FC236}">
                <a16:creationId xmlns:a16="http://schemas.microsoft.com/office/drawing/2014/main" id="{CD627B4D-8CF5-413D-95D7-F49416E690E7}"/>
              </a:ext>
            </a:extLst>
          </p:cNvPr>
          <p:cNvSpPr/>
          <p:nvPr userDrawn="1"/>
        </p:nvSpPr>
        <p:spPr>
          <a:xfrm>
            <a:off x="1726996" y="4618099"/>
            <a:ext cx="534035" cy="534035"/>
          </a:xfrm>
          <a:custGeom>
            <a:avLst/>
            <a:gdLst/>
            <a:ahLst/>
            <a:cxnLst/>
            <a:rect l="l" t="t" r="r" b="b"/>
            <a:pathLst>
              <a:path w="534035" h="534035">
                <a:moveTo>
                  <a:pt x="261573" y="0"/>
                </a:moveTo>
                <a:lnTo>
                  <a:pt x="219881" y="4120"/>
                </a:lnTo>
                <a:lnTo>
                  <a:pt x="179882" y="14567"/>
                </a:lnTo>
                <a:lnTo>
                  <a:pt x="142235" y="30926"/>
                </a:lnTo>
                <a:lnTo>
                  <a:pt x="107597" y="52781"/>
                </a:lnTo>
                <a:lnTo>
                  <a:pt x="76626" y="79718"/>
                </a:lnTo>
                <a:lnTo>
                  <a:pt x="49978" y="111322"/>
                </a:lnTo>
                <a:lnTo>
                  <a:pt x="28310" y="147180"/>
                </a:lnTo>
                <a:lnTo>
                  <a:pt x="12281" y="186876"/>
                </a:lnTo>
                <a:lnTo>
                  <a:pt x="2619" y="229582"/>
                </a:lnTo>
                <a:lnTo>
                  <a:pt x="0" y="272312"/>
                </a:lnTo>
                <a:lnTo>
                  <a:pt x="1243" y="293329"/>
                </a:lnTo>
                <a:lnTo>
                  <a:pt x="8579" y="334256"/>
                </a:lnTo>
                <a:lnTo>
                  <a:pt x="22034" y="373161"/>
                </a:lnTo>
                <a:lnTo>
                  <a:pt x="41192" y="409386"/>
                </a:lnTo>
                <a:lnTo>
                  <a:pt x="65640" y="442273"/>
                </a:lnTo>
                <a:lnTo>
                  <a:pt x="94963" y="471165"/>
                </a:lnTo>
                <a:lnTo>
                  <a:pt x="128745" y="495405"/>
                </a:lnTo>
                <a:lnTo>
                  <a:pt x="166574" y="514335"/>
                </a:lnTo>
                <a:lnTo>
                  <a:pt x="208033" y="527299"/>
                </a:lnTo>
                <a:lnTo>
                  <a:pt x="251035" y="533447"/>
                </a:lnTo>
                <a:lnTo>
                  <a:pt x="272312" y="533889"/>
                </a:lnTo>
                <a:lnTo>
                  <a:pt x="293329" y="532646"/>
                </a:lnTo>
                <a:lnTo>
                  <a:pt x="334256" y="525311"/>
                </a:lnTo>
                <a:lnTo>
                  <a:pt x="373161" y="511857"/>
                </a:lnTo>
                <a:lnTo>
                  <a:pt x="409386" y="492698"/>
                </a:lnTo>
                <a:lnTo>
                  <a:pt x="442273" y="468249"/>
                </a:lnTo>
                <a:lnTo>
                  <a:pt x="471165" y="438925"/>
                </a:lnTo>
                <a:lnTo>
                  <a:pt x="495405" y="405141"/>
                </a:lnTo>
                <a:lnTo>
                  <a:pt x="514335" y="367311"/>
                </a:lnTo>
                <a:lnTo>
                  <a:pt x="527299" y="325851"/>
                </a:lnTo>
                <a:lnTo>
                  <a:pt x="533447" y="282850"/>
                </a:lnTo>
                <a:lnTo>
                  <a:pt x="533889" y="261573"/>
                </a:lnTo>
                <a:lnTo>
                  <a:pt x="532646" y="240556"/>
                </a:lnTo>
                <a:lnTo>
                  <a:pt x="525311" y="199629"/>
                </a:lnTo>
                <a:lnTo>
                  <a:pt x="511857" y="160724"/>
                </a:lnTo>
                <a:lnTo>
                  <a:pt x="492698" y="124499"/>
                </a:lnTo>
                <a:lnTo>
                  <a:pt x="468249" y="91612"/>
                </a:lnTo>
                <a:lnTo>
                  <a:pt x="438925" y="62720"/>
                </a:lnTo>
                <a:lnTo>
                  <a:pt x="405141" y="38480"/>
                </a:lnTo>
                <a:lnTo>
                  <a:pt x="367311" y="19550"/>
                </a:lnTo>
                <a:lnTo>
                  <a:pt x="325851" y="6586"/>
                </a:lnTo>
                <a:lnTo>
                  <a:pt x="282850" y="441"/>
                </a:lnTo>
                <a:lnTo>
                  <a:pt x="261573" y="0"/>
                </a:lnTo>
                <a:close/>
              </a:path>
            </a:pathLst>
          </a:custGeom>
          <a:solidFill>
            <a:srgbClr val="004F72"/>
          </a:solidFill>
        </p:spPr>
        <p:txBody>
          <a:bodyPr wrap="square" lIns="0" tIns="0" rIns="0" bIns="0" rtlCol="0"/>
          <a:lstStyle/>
          <a:p>
            <a:endParaRPr/>
          </a:p>
        </p:txBody>
      </p:sp>
      <p:sp>
        <p:nvSpPr>
          <p:cNvPr id="7" name="object 55">
            <a:extLst>
              <a:ext uri="{FF2B5EF4-FFF2-40B4-BE49-F238E27FC236}">
                <a16:creationId xmlns:a16="http://schemas.microsoft.com/office/drawing/2014/main" id="{796FAE6C-B5EA-4248-A3D3-AB13B9EA05DF}"/>
              </a:ext>
            </a:extLst>
          </p:cNvPr>
          <p:cNvSpPr/>
          <p:nvPr userDrawn="1"/>
        </p:nvSpPr>
        <p:spPr>
          <a:xfrm>
            <a:off x="9330684" y="4866576"/>
            <a:ext cx="5299710" cy="3363595"/>
          </a:xfrm>
          <a:custGeom>
            <a:avLst/>
            <a:gdLst/>
            <a:ahLst/>
            <a:cxnLst/>
            <a:rect l="l" t="t" r="r" b="b"/>
            <a:pathLst>
              <a:path w="5299709" h="3363595">
                <a:moveTo>
                  <a:pt x="3742347" y="0"/>
                </a:moveTo>
                <a:lnTo>
                  <a:pt x="3593757" y="3656"/>
                </a:lnTo>
                <a:lnTo>
                  <a:pt x="3444806" y="13172"/>
                </a:lnTo>
                <a:lnTo>
                  <a:pt x="3295632" y="28581"/>
                </a:lnTo>
                <a:lnTo>
                  <a:pt x="3146374" y="49915"/>
                </a:lnTo>
                <a:lnTo>
                  <a:pt x="2998057" y="77044"/>
                </a:lnTo>
                <a:lnTo>
                  <a:pt x="2851701" y="109765"/>
                </a:lnTo>
                <a:lnTo>
                  <a:pt x="2707427" y="148004"/>
                </a:lnTo>
                <a:lnTo>
                  <a:pt x="2565354" y="191686"/>
                </a:lnTo>
                <a:lnTo>
                  <a:pt x="2425603" y="240736"/>
                </a:lnTo>
                <a:lnTo>
                  <a:pt x="2288295" y="295080"/>
                </a:lnTo>
                <a:lnTo>
                  <a:pt x="2153551" y="354643"/>
                </a:lnTo>
                <a:lnTo>
                  <a:pt x="2021490" y="419351"/>
                </a:lnTo>
                <a:lnTo>
                  <a:pt x="1892233" y="489130"/>
                </a:lnTo>
                <a:lnTo>
                  <a:pt x="1765901" y="563904"/>
                </a:lnTo>
                <a:lnTo>
                  <a:pt x="1642615" y="643598"/>
                </a:lnTo>
                <a:lnTo>
                  <a:pt x="1522494" y="728140"/>
                </a:lnTo>
                <a:lnTo>
                  <a:pt x="1405659" y="817453"/>
                </a:lnTo>
                <a:lnTo>
                  <a:pt x="1292231" y="911463"/>
                </a:lnTo>
                <a:lnTo>
                  <a:pt x="1182330" y="1010096"/>
                </a:lnTo>
                <a:lnTo>
                  <a:pt x="1076077" y="1113277"/>
                </a:lnTo>
                <a:lnTo>
                  <a:pt x="973592" y="1220932"/>
                </a:lnTo>
                <a:lnTo>
                  <a:pt x="874996" y="1332986"/>
                </a:lnTo>
                <a:lnTo>
                  <a:pt x="780410" y="1449363"/>
                </a:lnTo>
                <a:lnTo>
                  <a:pt x="689952" y="1569991"/>
                </a:lnTo>
                <a:lnTo>
                  <a:pt x="604262" y="1694049"/>
                </a:lnTo>
                <a:lnTo>
                  <a:pt x="523911" y="1820674"/>
                </a:lnTo>
                <a:lnTo>
                  <a:pt x="448934" y="1949730"/>
                </a:lnTo>
                <a:lnTo>
                  <a:pt x="379362" y="2081077"/>
                </a:lnTo>
                <a:lnTo>
                  <a:pt x="315228" y="2214579"/>
                </a:lnTo>
                <a:lnTo>
                  <a:pt x="256564" y="2350097"/>
                </a:lnTo>
                <a:lnTo>
                  <a:pt x="203403" y="2487493"/>
                </a:lnTo>
                <a:lnTo>
                  <a:pt x="155778" y="2626629"/>
                </a:lnTo>
                <a:lnTo>
                  <a:pt x="113720" y="2767367"/>
                </a:lnTo>
                <a:lnTo>
                  <a:pt x="77263" y="2909570"/>
                </a:lnTo>
                <a:lnTo>
                  <a:pt x="46439" y="3053099"/>
                </a:lnTo>
                <a:lnTo>
                  <a:pt x="21280" y="3197816"/>
                </a:lnTo>
                <a:lnTo>
                  <a:pt x="1819" y="3343584"/>
                </a:lnTo>
                <a:lnTo>
                  <a:pt x="0" y="3363023"/>
                </a:lnTo>
                <a:lnTo>
                  <a:pt x="1137577" y="3363023"/>
                </a:lnTo>
                <a:lnTo>
                  <a:pt x="1170684" y="3185288"/>
                </a:lnTo>
                <a:lnTo>
                  <a:pt x="1224439" y="2985286"/>
                </a:lnTo>
                <a:lnTo>
                  <a:pt x="1294422" y="2788546"/>
                </a:lnTo>
                <a:lnTo>
                  <a:pt x="1380789" y="2596029"/>
                </a:lnTo>
                <a:lnTo>
                  <a:pt x="1483696" y="2408692"/>
                </a:lnTo>
                <a:lnTo>
                  <a:pt x="1603298" y="2227496"/>
                </a:lnTo>
                <a:lnTo>
                  <a:pt x="1737181" y="2056579"/>
                </a:lnTo>
                <a:lnTo>
                  <a:pt x="1882184" y="1899547"/>
                </a:lnTo>
                <a:lnTo>
                  <a:pt x="2037348" y="1756557"/>
                </a:lnTo>
                <a:lnTo>
                  <a:pt x="2201714" y="1627764"/>
                </a:lnTo>
                <a:lnTo>
                  <a:pt x="2374325" y="1513324"/>
                </a:lnTo>
                <a:lnTo>
                  <a:pt x="2554220" y="1413394"/>
                </a:lnTo>
                <a:lnTo>
                  <a:pt x="2740440" y="1328129"/>
                </a:lnTo>
                <a:lnTo>
                  <a:pt x="2932028" y="1257687"/>
                </a:lnTo>
                <a:lnTo>
                  <a:pt x="3128023" y="1202223"/>
                </a:lnTo>
                <a:lnTo>
                  <a:pt x="3327468" y="1161893"/>
                </a:lnTo>
                <a:lnTo>
                  <a:pt x="3529402" y="1136853"/>
                </a:lnTo>
                <a:lnTo>
                  <a:pt x="3732868" y="1127260"/>
                </a:lnTo>
                <a:lnTo>
                  <a:pt x="5299715" y="1127260"/>
                </a:lnTo>
                <a:lnTo>
                  <a:pt x="5299715" y="331273"/>
                </a:lnTo>
                <a:lnTo>
                  <a:pt x="5178061" y="278611"/>
                </a:lnTo>
                <a:lnTo>
                  <a:pt x="5040665" y="225450"/>
                </a:lnTo>
                <a:lnTo>
                  <a:pt x="4901529" y="177824"/>
                </a:lnTo>
                <a:lnTo>
                  <a:pt x="4760791" y="135767"/>
                </a:lnTo>
                <a:lnTo>
                  <a:pt x="4618588" y="99311"/>
                </a:lnTo>
                <a:lnTo>
                  <a:pt x="4475059" y="68487"/>
                </a:lnTo>
                <a:lnTo>
                  <a:pt x="4330342" y="43329"/>
                </a:lnTo>
                <a:lnTo>
                  <a:pt x="4184574" y="23868"/>
                </a:lnTo>
                <a:lnTo>
                  <a:pt x="4037893" y="10138"/>
                </a:lnTo>
                <a:lnTo>
                  <a:pt x="3890438" y="2171"/>
                </a:lnTo>
                <a:lnTo>
                  <a:pt x="3742347" y="0"/>
                </a:lnTo>
              </a:path>
              <a:path w="5299709" h="3363595">
                <a:moveTo>
                  <a:pt x="5299715" y="1127260"/>
                </a:moveTo>
                <a:lnTo>
                  <a:pt x="3732868" y="1127260"/>
                </a:lnTo>
                <a:lnTo>
                  <a:pt x="3936906" y="1133270"/>
                </a:lnTo>
                <a:lnTo>
                  <a:pt x="4140558" y="1155039"/>
                </a:lnTo>
                <a:lnTo>
                  <a:pt x="4342864" y="1192723"/>
                </a:lnTo>
                <a:lnTo>
                  <a:pt x="4542866" y="1246479"/>
                </a:lnTo>
                <a:lnTo>
                  <a:pt x="4739604" y="1316462"/>
                </a:lnTo>
                <a:lnTo>
                  <a:pt x="4932120" y="1402829"/>
                </a:lnTo>
                <a:lnTo>
                  <a:pt x="5119455" y="1505735"/>
                </a:lnTo>
                <a:lnTo>
                  <a:pt x="5299715" y="1624721"/>
                </a:lnTo>
                <a:lnTo>
                  <a:pt x="5299715" y="1127260"/>
                </a:lnTo>
              </a:path>
            </a:pathLst>
          </a:custGeom>
          <a:solidFill>
            <a:srgbClr val="004F72"/>
          </a:solidFill>
        </p:spPr>
        <p:txBody>
          <a:bodyPr wrap="square" lIns="0" tIns="0" rIns="0" bIns="0" rtlCol="0"/>
          <a:lstStyle/>
          <a:p>
            <a:endParaRPr/>
          </a:p>
        </p:txBody>
      </p:sp>
      <p:sp>
        <p:nvSpPr>
          <p:cNvPr id="8" name="Title 7">
            <a:extLst>
              <a:ext uri="{FF2B5EF4-FFF2-40B4-BE49-F238E27FC236}">
                <a16:creationId xmlns:a16="http://schemas.microsoft.com/office/drawing/2014/main" id="{4A2E9A6B-A49C-4FE2-9400-9C6495632562}"/>
              </a:ext>
            </a:extLst>
          </p:cNvPr>
          <p:cNvSpPr>
            <a:spLocks noGrp="1"/>
          </p:cNvSpPr>
          <p:nvPr>
            <p:ph type="title" hasCustomPrompt="1"/>
          </p:nvPr>
        </p:nvSpPr>
        <p:spPr>
          <a:xfrm>
            <a:off x="1522095" y="2751834"/>
            <a:ext cx="11586210" cy="2338705"/>
          </a:xfrm>
        </p:spPr>
        <p:txBody>
          <a:bodyPr/>
          <a:lstStyle>
            <a:lvl1pPr algn="ctr">
              <a:defRPr sz="8000"/>
            </a:lvl1pPr>
          </a:lstStyle>
          <a:p>
            <a:r>
              <a:rPr lang="en-US" dirty="0"/>
              <a:t>Thank You</a:t>
            </a:r>
          </a:p>
        </p:txBody>
      </p:sp>
    </p:spTree>
    <p:extLst>
      <p:ext uri="{BB962C8B-B14F-4D97-AF65-F5344CB8AC3E}">
        <p14:creationId xmlns:p14="http://schemas.microsoft.com/office/powerpoint/2010/main" val="3271121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Title Slide 2">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088F98F-2996-4BA3-9774-C1C534B682F0}"/>
              </a:ext>
            </a:extLst>
          </p:cNvPr>
          <p:cNvSpPr>
            <a:spLocks noGrp="1"/>
          </p:cNvSpPr>
          <p:nvPr>
            <p:ph type="pic" sz="quarter" idx="10"/>
          </p:nvPr>
        </p:nvSpPr>
        <p:spPr>
          <a:xfrm>
            <a:off x="-24062" y="0"/>
            <a:ext cx="5382443" cy="8229600"/>
          </a:xfrm>
          <a:custGeom>
            <a:avLst/>
            <a:gdLst>
              <a:gd name="connsiteX0" fmla="*/ 0 w 5382443"/>
              <a:gd name="connsiteY0" fmla="*/ 0 h 8229600"/>
              <a:gd name="connsiteX1" fmla="*/ 3477954 w 5382443"/>
              <a:gd name="connsiteY1" fmla="*/ 0 h 8229600"/>
              <a:gd name="connsiteX2" fmla="*/ 3676842 w 5382443"/>
              <a:gd name="connsiteY2" fmla="*/ 189622 h 8229600"/>
              <a:gd name="connsiteX3" fmla="*/ 5382443 w 5382443"/>
              <a:gd name="connsiteY3" fmla="*/ 4307306 h 8229600"/>
              <a:gd name="connsiteX4" fmla="*/ 3869659 w 5382443"/>
              <a:gd name="connsiteY4" fmla="*/ 8222751 h 8229600"/>
              <a:gd name="connsiteX5" fmla="*/ 3863129 w 5382443"/>
              <a:gd name="connsiteY5" fmla="*/ 8229600 h 8229600"/>
              <a:gd name="connsiteX6" fmla="*/ 0 w 5382443"/>
              <a:gd name="connsiteY6"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2443" h="8229600">
                <a:moveTo>
                  <a:pt x="0" y="0"/>
                </a:moveTo>
                <a:lnTo>
                  <a:pt x="3477954" y="0"/>
                </a:lnTo>
                <a:lnTo>
                  <a:pt x="3676842" y="189622"/>
                </a:lnTo>
                <a:cubicBezTo>
                  <a:pt x="4730650" y="1243429"/>
                  <a:pt x="5382443" y="2699251"/>
                  <a:pt x="5382443" y="4307306"/>
                </a:cubicBezTo>
                <a:cubicBezTo>
                  <a:pt x="5382443" y="5814858"/>
                  <a:pt x="4809578" y="7188611"/>
                  <a:pt x="3869659" y="8222751"/>
                </a:cubicBezTo>
                <a:lnTo>
                  <a:pt x="3863129" y="8229600"/>
                </a:lnTo>
                <a:lnTo>
                  <a:pt x="0" y="8229600"/>
                </a:lnTo>
                <a:close/>
              </a:path>
            </a:pathLst>
          </a:custGeom>
          <a:solidFill>
            <a:schemeClr val="bg1"/>
          </a:solidFill>
          <a:ln>
            <a:noFill/>
          </a:ln>
        </p:spPr>
        <p:txBody>
          <a:bodyPr wrap="square" anchor="ctr">
            <a:noAutofit/>
          </a:bodyPr>
          <a:lstStyle>
            <a:lvl1pPr marL="0" indent="0" algn="ctr">
              <a:buNone/>
              <a:defRPr>
                <a:solidFill>
                  <a:sysClr val="windowText" lastClr="000000"/>
                </a:solidFill>
              </a:defRPr>
            </a:lvl1pPr>
          </a:lstStyle>
          <a:p>
            <a:r>
              <a:rPr lang="en-US"/>
              <a:t>Click icon to add picture</a:t>
            </a:r>
          </a:p>
        </p:txBody>
      </p:sp>
      <p:sp>
        <p:nvSpPr>
          <p:cNvPr id="7" name="object 6">
            <a:extLst>
              <a:ext uri="{FF2B5EF4-FFF2-40B4-BE49-F238E27FC236}">
                <a16:creationId xmlns:a16="http://schemas.microsoft.com/office/drawing/2014/main" id="{43F4F8A7-C138-4DA3-A3A6-0C1186535BD9}"/>
              </a:ext>
            </a:extLst>
          </p:cNvPr>
          <p:cNvSpPr/>
          <p:nvPr userDrawn="1"/>
        </p:nvSpPr>
        <p:spPr>
          <a:xfrm>
            <a:off x="9379718" y="1622549"/>
            <a:ext cx="5250815" cy="6607175"/>
          </a:xfrm>
          <a:custGeom>
            <a:avLst/>
            <a:gdLst/>
            <a:ahLst/>
            <a:cxnLst/>
            <a:rect l="l" t="t" r="r" b="b"/>
            <a:pathLst>
              <a:path w="5250815" h="6607175">
                <a:moveTo>
                  <a:pt x="3985361" y="0"/>
                </a:moveTo>
                <a:lnTo>
                  <a:pt x="3826181" y="3099"/>
                </a:lnTo>
                <a:lnTo>
                  <a:pt x="3668096" y="12360"/>
                </a:lnTo>
                <a:lnTo>
                  <a:pt x="3511243" y="27724"/>
                </a:lnTo>
                <a:lnTo>
                  <a:pt x="3355761" y="49135"/>
                </a:lnTo>
                <a:lnTo>
                  <a:pt x="3201788" y="76535"/>
                </a:lnTo>
                <a:lnTo>
                  <a:pt x="3049462" y="109867"/>
                </a:lnTo>
                <a:lnTo>
                  <a:pt x="2898922" y="149074"/>
                </a:lnTo>
                <a:lnTo>
                  <a:pt x="2750306" y="194098"/>
                </a:lnTo>
                <a:lnTo>
                  <a:pt x="2603751" y="244882"/>
                </a:lnTo>
                <a:lnTo>
                  <a:pt x="2459397" y="301369"/>
                </a:lnTo>
                <a:lnTo>
                  <a:pt x="2317382" y="363501"/>
                </a:lnTo>
                <a:lnTo>
                  <a:pt x="2177843" y="431222"/>
                </a:lnTo>
                <a:lnTo>
                  <a:pt x="2040919" y="504474"/>
                </a:lnTo>
                <a:lnTo>
                  <a:pt x="1906748" y="583200"/>
                </a:lnTo>
                <a:lnTo>
                  <a:pt x="1775469" y="667342"/>
                </a:lnTo>
                <a:lnTo>
                  <a:pt x="1647219" y="756843"/>
                </a:lnTo>
                <a:lnTo>
                  <a:pt x="1522137" y="851646"/>
                </a:lnTo>
                <a:lnTo>
                  <a:pt x="1400362" y="951694"/>
                </a:lnTo>
                <a:lnTo>
                  <a:pt x="1282031" y="1056929"/>
                </a:lnTo>
                <a:lnTo>
                  <a:pt x="1167282" y="1167295"/>
                </a:lnTo>
                <a:lnTo>
                  <a:pt x="1056917" y="1282042"/>
                </a:lnTo>
                <a:lnTo>
                  <a:pt x="951682" y="1400371"/>
                </a:lnTo>
                <a:lnTo>
                  <a:pt x="851634" y="1522146"/>
                </a:lnTo>
                <a:lnTo>
                  <a:pt x="756832" y="1647227"/>
                </a:lnTo>
                <a:lnTo>
                  <a:pt x="667331" y="1775476"/>
                </a:lnTo>
                <a:lnTo>
                  <a:pt x="583190" y="1906755"/>
                </a:lnTo>
                <a:lnTo>
                  <a:pt x="504465" y="2040926"/>
                </a:lnTo>
                <a:lnTo>
                  <a:pt x="431214" y="2177850"/>
                </a:lnTo>
                <a:lnTo>
                  <a:pt x="363494" y="2317389"/>
                </a:lnTo>
                <a:lnTo>
                  <a:pt x="301363" y="2459405"/>
                </a:lnTo>
                <a:lnTo>
                  <a:pt x="244877" y="2603760"/>
                </a:lnTo>
                <a:lnTo>
                  <a:pt x="194093" y="2750315"/>
                </a:lnTo>
                <a:lnTo>
                  <a:pt x="149070" y="2898932"/>
                </a:lnTo>
                <a:lnTo>
                  <a:pt x="109864" y="3049473"/>
                </a:lnTo>
                <a:lnTo>
                  <a:pt x="76533" y="3201799"/>
                </a:lnTo>
                <a:lnTo>
                  <a:pt x="49134" y="3355772"/>
                </a:lnTo>
                <a:lnTo>
                  <a:pt x="27723" y="3511255"/>
                </a:lnTo>
                <a:lnTo>
                  <a:pt x="12359" y="3668108"/>
                </a:lnTo>
                <a:lnTo>
                  <a:pt x="3099" y="3826194"/>
                </a:lnTo>
                <a:lnTo>
                  <a:pt x="0" y="3985374"/>
                </a:lnTo>
                <a:lnTo>
                  <a:pt x="3099" y="4144552"/>
                </a:lnTo>
                <a:lnTo>
                  <a:pt x="12359" y="4302636"/>
                </a:lnTo>
                <a:lnTo>
                  <a:pt x="27723" y="4459488"/>
                </a:lnTo>
                <a:lnTo>
                  <a:pt x="49134" y="4614969"/>
                </a:lnTo>
                <a:lnTo>
                  <a:pt x="76533" y="4768942"/>
                </a:lnTo>
                <a:lnTo>
                  <a:pt x="109864" y="4921267"/>
                </a:lnTo>
                <a:lnTo>
                  <a:pt x="149070" y="5071807"/>
                </a:lnTo>
                <a:lnTo>
                  <a:pt x="194093" y="5220424"/>
                </a:lnTo>
                <a:lnTo>
                  <a:pt x="244877" y="5366978"/>
                </a:lnTo>
                <a:lnTo>
                  <a:pt x="301363" y="5511333"/>
                </a:lnTo>
                <a:lnTo>
                  <a:pt x="363494" y="5653349"/>
                </a:lnTo>
                <a:lnTo>
                  <a:pt x="431214" y="5792888"/>
                </a:lnTo>
                <a:lnTo>
                  <a:pt x="504465" y="5929813"/>
                </a:lnTo>
                <a:lnTo>
                  <a:pt x="583190" y="6063984"/>
                </a:lnTo>
                <a:lnTo>
                  <a:pt x="667331" y="6195264"/>
                </a:lnTo>
                <a:lnTo>
                  <a:pt x="756832" y="6323515"/>
                </a:lnTo>
                <a:lnTo>
                  <a:pt x="851634" y="6448597"/>
                </a:lnTo>
                <a:lnTo>
                  <a:pt x="951682" y="6570373"/>
                </a:lnTo>
                <a:lnTo>
                  <a:pt x="984300" y="6607050"/>
                </a:lnTo>
                <a:lnTo>
                  <a:pt x="3016210" y="6607050"/>
                </a:lnTo>
                <a:lnTo>
                  <a:pt x="2897672" y="6562244"/>
                </a:lnTo>
                <a:lnTo>
                  <a:pt x="2701052" y="6469730"/>
                </a:lnTo>
                <a:lnTo>
                  <a:pt x="2513099" y="6362746"/>
                </a:lnTo>
                <a:lnTo>
                  <a:pt x="2334536" y="6242020"/>
                </a:lnTo>
                <a:lnTo>
                  <a:pt x="2166090" y="6108275"/>
                </a:lnTo>
                <a:lnTo>
                  <a:pt x="2008485" y="5962238"/>
                </a:lnTo>
                <a:lnTo>
                  <a:pt x="1862448" y="5804634"/>
                </a:lnTo>
                <a:lnTo>
                  <a:pt x="1728703" y="5636189"/>
                </a:lnTo>
                <a:lnTo>
                  <a:pt x="1607976" y="5457627"/>
                </a:lnTo>
                <a:lnTo>
                  <a:pt x="1500993" y="5269674"/>
                </a:lnTo>
                <a:lnTo>
                  <a:pt x="1408478" y="5073056"/>
                </a:lnTo>
                <a:lnTo>
                  <a:pt x="1331158" y="4868498"/>
                </a:lnTo>
                <a:lnTo>
                  <a:pt x="1269757" y="4656725"/>
                </a:lnTo>
                <a:lnTo>
                  <a:pt x="1225001" y="4438463"/>
                </a:lnTo>
                <a:lnTo>
                  <a:pt x="1197616" y="4214438"/>
                </a:lnTo>
                <a:lnTo>
                  <a:pt x="1188326" y="3985374"/>
                </a:lnTo>
                <a:lnTo>
                  <a:pt x="1197616" y="3756308"/>
                </a:lnTo>
                <a:lnTo>
                  <a:pt x="1225001" y="3532281"/>
                </a:lnTo>
                <a:lnTo>
                  <a:pt x="1269757" y="3314018"/>
                </a:lnTo>
                <a:lnTo>
                  <a:pt x="1331158" y="3102244"/>
                </a:lnTo>
                <a:lnTo>
                  <a:pt x="1408478" y="2897684"/>
                </a:lnTo>
                <a:lnTo>
                  <a:pt x="1500993" y="2701065"/>
                </a:lnTo>
                <a:lnTo>
                  <a:pt x="1607976" y="2513112"/>
                </a:lnTo>
                <a:lnTo>
                  <a:pt x="1728703" y="2334549"/>
                </a:lnTo>
                <a:lnTo>
                  <a:pt x="1862448" y="2166103"/>
                </a:lnTo>
                <a:lnTo>
                  <a:pt x="2008485" y="2008498"/>
                </a:lnTo>
                <a:lnTo>
                  <a:pt x="2166090" y="1862461"/>
                </a:lnTo>
                <a:lnTo>
                  <a:pt x="2334536" y="1728716"/>
                </a:lnTo>
                <a:lnTo>
                  <a:pt x="2513099" y="1607989"/>
                </a:lnTo>
                <a:lnTo>
                  <a:pt x="2701052" y="1501006"/>
                </a:lnTo>
                <a:lnTo>
                  <a:pt x="2897672" y="1408491"/>
                </a:lnTo>
                <a:lnTo>
                  <a:pt x="3102231" y="1331171"/>
                </a:lnTo>
                <a:lnTo>
                  <a:pt x="3314005" y="1269770"/>
                </a:lnTo>
                <a:lnTo>
                  <a:pt x="3532268" y="1225014"/>
                </a:lnTo>
                <a:lnTo>
                  <a:pt x="3756295" y="1197628"/>
                </a:lnTo>
                <a:lnTo>
                  <a:pt x="3985361" y="1188338"/>
                </a:lnTo>
                <a:lnTo>
                  <a:pt x="5250681" y="1188338"/>
                </a:lnTo>
                <a:lnTo>
                  <a:pt x="5250681" y="204587"/>
                </a:lnTo>
                <a:lnTo>
                  <a:pt x="5071794" y="149074"/>
                </a:lnTo>
                <a:lnTo>
                  <a:pt x="4921254" y="109867"/>
                </a:lnTo>
                <a:lnTo>
                  <a:pt x="4768929" y="76535"/>
                </a:lnTo>
                <a:lnTo>
                  <a:pt x="4614956" y="49135"/>
                </a:lnTo>
                <a:lnTo>
                  <a:pt x="4459475" y="27724"/>
                </a:lnTo>
                <a:lnTo>
                  <a:pt x="4302623" y="12360"/>
                </a:lnTo>
                <a:lnTo>
                  <a:pt x="4144539" y="3099"/>
                </a:lnTo>
                <a:lnTo>
                  <a:pt x="3985361" y="0"/>
                </a:lnTo>
                <a:close/>
              </a:path>
              <a:path w="5250815" h="6607175">
                <a:moveTo>
                  <a:pt x="5250681" y="6478663"/>
                </a:moveTo>
                <a:lnTo>
                  <a:pt x="5073049" y="6562244"/>
                </a:lnTo>
                <a:lnTo>
                  <a:pt x="4954510" y="6607050"/>
                </a:lnTo>
                <a:lnTo>
                  <a:pt x="5250681" y="6607050"/>
                </a:lnTo>
                <a:lnTo>
                  <a:pt x="5250681" y="6478663"/>
                </a:lnTo>
                <a:close/>
              </a:path>
              <a:path w="5250815" h="6607175">
                <a:moveTo>
                  <a:pt x="5250681" y="1188338"/>
                </a:moveTo>
                <a:lnTo>
                  <a:pt x="3985361" y="1188338"/>
                </a:lnTo>
                <a:lnTo>
                  <a:pt x="4214427" y="1197628"/>
                </a:lnTo>
                <a:lnTo>
                  <a:pt x="4438454" y="1225014"/>
                </a:lnTo>
                <a:lnTo>
                  <a:pt x="4656717" y="1269770"/>
                </a:lnTo>
                <a:lnTo>
                  <a:pt x="4868490" y="1331171"/>
                </a:lnTo>
                <a:lnTo>
                  <a:pt x="5073049" y="1408491"/>
                </a:lnTo>
                <a:lnTo>
                  <a:pt x="5250681" y="1492072"/>
                </a:lnTo>
                <a:lnTo>
                  <a:pt x="5250681" y="1188338"/>
                </a:lnTo>
                <a:close/>
              </a:path>
            </a:pathLst>
          </a:custGeom>
          <a:solidFill>
            <a:srgbClr val="FFFFFF">
              <a:alpha val="10000"/>
            </a:srgbClr>
          </a:solidFill>
        </p:spPr>
        <p:txBody>
          <a:bodyPr wrap="square" lIns="0" tIns="0" rIns="0" bIns="0" rtlCol="0"/>
          <a:lstStyle/>
          <a:p>
            <a:endParaRPr/>
          </a:p>
        </p:txBody>
      </p:sp>
      <p:sp>
        <p:nvSpPr>
          <p:cNvPr id="5" name="Title 31">
            <a:extLst>
              <a:ext uri="{FF2B5EF4-FFF2-40B4-BE49-F238E27FC236}">
                <a16:creationId xmlns:a16="http://schemas.microsoft.com/office/drawing/2014/main" id="{EA99AD1A-C287-43FC-96AE-404B319E2722}"/>
              </a:ext>
            </a:extLst>
          </p:cNvPr>
          <p:cNvSpPr>
            <a:spLocks noGrp="1"/>
          </p:cNvSpPr>
          <p:nvPr>
            <p:ph type="title" hasCustomPrompt="1"/>
          </p:nvPr>
        </p:nvSpPr>
        <p:spPr>
          <a:xfrm>
            <a:off x="5809866" y="3008911"/>
            <a:ext cx="7884869" cy="2498754"/>
          </a:xfrm>
        </p:spPr>
        <p:txBody>
          <a:bodyPr anchor="t"/>
          <a:lstStyle>
            <a:lvl1pPr>
              <a:lnSpc>
                <a:spcPct val="100000"/>
              </a:lnSpc>
              <a:defRPr sz="5500"/>
            </a:lvl1pPr>
          </a:lstStyle>
          <a:p>
            <a:r>
              <a:rPr lang="en-US" dirty="0"/>
              <a:t>Title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3479" y="412742"/>
            <a:ext cx="3930889" cy="570748"/>
          </a:xfrm>
          <a:prstGeom prst="rect">
            <a:avLst/>
          </a:prstGeom>
        </p:spPr>
      </p:pic>
    </p:spTree>
    <p:extLst>
      <p:ext uri="{BB962C8B-B14F-4D97-AF65-F5344CB8AC3E}">
        <p14:creationId xmlns:p14="http://schemas.microsoft.com/office/powerpoint/2010/main" val="9481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Title Slide 3">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67D14B12-130E-4749-A654-AEF47CA071A5}"/>
              </a:ext>
            </a:extLst>
          </p:cNvPr>
          <p:cNvSpPr/>
          <p:nvPr userDrawn="1"/>
        </p:nvSpPr>
        <p:spPr>
          <a:xfrm>
            <a:off x="6816742" y="0"/>
            <a:ext cx="7813658" cy="3484878"/>
          </a:xfrm>
          <a:custGeom>
            <a:avLst/>
            <a:gdLst>
              <a:gd name="connsiteX0" fmla="*/ 0 w 7813658"/>
              <a:gd name="connsiteY0" fmla="*/ 0 h 3484878"/>
              <a:gd name="connsiteX1" fmla="*/ 1166687 w 7813658"/>
              <a:gd name="connsiteY1" fmla="*/ 0 h 3484878"/>
              <a:gd name="connsiteX2" fmla="*/ 1172259 w 7813658"/>
              <a:gd name="connsiteY2" fmla="*/ 36512 h 3484878"/>
              <a:gd name="connsiteX3" fmla="*/ 4002768 w 7813658"/>
              <a:gd name="connsiteY3" fmla="*/ 2343444 h 3484878"/>
              <a:gd name="connsiteX4" fmla="*/ 6833278 w 7813658"/>
              <a:gd name="connsiteY4" fmla="*/ 36512 h 3484878"/>
              <a:gd name="connsiteX5" fmla="*/ 6838850 w 7813658"/>
              <a:gd name="connsiteY5" fmla="*/ 0 h 3484878"/>
              <a:gd name="connsiteX6" fmla="*/ 7813658 w 7813658"/>
              <a:gd name="connsiteY6" fmla="*/ 0 h 3484878"/>
              <a:gd name="connsiteX7" fmla="*/ 7813658 w 7813658"/>
              <a:gd name="connsiteY7" fmla="*/ 720222 h 3484878"/>
              <a:gd name="connsiteX8" fmla="*/ 7740496 w 7813658"/>
              <a:gd name="connsiteY8" fmla="*/ 932172 h 3484878"/>
              <a:gd name="connsiteX9" fmla="*/ 3989433 w 7813658"/>
              <a:gd name="connsiteY9" fmla="*/ 3484878 h 3484878"/>
              <a:gd name="connsiteX10" fmla="*/ 40681 w 7813658"/>
              <a:gd name="connsiteY10" fmla="*/ 266552 h 3484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813658" h="3484878">
                <a:moveTo>
                  <a:pt x="0" y="0"/>
                </a:moveTo>
                <a:lnTo>
                  <a:pt x="1166687" y="0"/>
                </a:lnTo>
                <a:lnTo>
                  <a:pt x="1172259" y="36512"/>
                </a:lnTo>
                <a:cubicBezTo>
                  <a:pt x="1441667" y="1353076"/>
                  <a:pt x="2606560" y="2343444"/>
                  <a:pt x="4002768" y="2343444"/>
                </a:cubicBezTo>
                <a:cubicBezTo>
                  <a:pt x="5398976" y="2343444"/>
                  <a:pt x="6563870" y="1353076"/>
                  <a:pt x="6833278" y="36512"/>
                </a:cubicBezTo>
                <a:lnTo>
                  <a:pt x="6838850" y="0"/>
                </a:lnTo>
                <a:lnTo>
                  <a:pt x="7813658" y="0"/>
                </a:lnTo>
                <a:lnTo>
                  <a:pt x="7813658" y="720222"/>
                </a:lnTo>
                <a:lnTo>
                  <a:pt x="7740496" y="932172"/>
                </a:lnTo>
                <a:cubicBezTo>
                  <a:pt x="7151025" y="2427067"/>
                  <a:pt x="5693762" y="3484878"/>
                  <a:pt x="3989433" y="3484878"/>
                </a:cubicBezTo>
                <a:cubicBezTo>
                  <a:pt x="2041629" y="3484878"/>
                  <a:pt x="416523" y="2103247"/>
                  <a:pt x="40681" y="266552"/>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B0935B1E-7716-49BD-B693-B9FA203B1DEE}"/>
              </a:ext>
            </a:extLst>
          </p:cNvPr>
          <p:cNvSpPr>
            <a:spLocks noGrp="1"/>
          </p:cNvSpPr>
          <p:nvPr>
            <p:ph type="pic" sz="quarter" idx="10"/>
          </p:nvPr>
        </p:nvSpPr>
        <p:spPr>
          <a:xfrm>
            <a:off x="-24062" y="0"/>
            <a:ext cx="5382443" cy="8229600"/>
          </a:xfrm>
          <a:custGeom>
            <a:avLst/>
            <a:gdLst>
              <a:gd name="connsiteX0" fmla="*/ 0 w 5382443"/>
              <a:gd name="connsiteY0" fmla="*/ 0 h 8229600"/>
              <a:gd name="connsiteX1" fmla="*/ 3477954 w 5382443"/>
              <a:gd name="connsiteY1" fmla="*/ 0 h 8229600"/>
              <a:gd name="connsiteX2" fmla="*/ 3676842 w 5382443"/>
              <a:gd name="connsiteY2" fmla="*/ 189622 h 8229600"/>
              <a:gd name="connsiteX3" fmla="*/ 5382443 w 5382443"/>
              <a:gd name="connsiteY3" fmla="*/ 4307306 h 8229600"/>
              <a:gd name="connsiteX4" fmla="*/ 3869659 w 5382443"/>
              <a:gd name="connsiteY4" fmla="*/ 8222751 h 8229600"/>
              <a:gd name="connsiteX5" fmla="*/ 3863129 w 5382443"/>
              <a:gd name="connsiteY5" fmla="*/ 8229600 h 8229600"/>
              <a:gd name="connsiteX6" fmla="*/ 0 w 5382443"/>
              <a:gd name="connsiteY6"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2443" h="8229600">
                <a:moveTo>
                  <a:pt x="0" y="0"/>
                </a:moveTo>
                <a:lnTo>
                  <a:pt x="3477954" y="0"/>
                </a:lnTo>
                <a:lnTo>
                  <a:pt x="3676842" y="189622"/>
                </a:lnTo>
                <a:cubicBezTo>
                  <a:pt x="4730650" y="1243429"/>
                  <a:pt x="5382443" y="2699251"/>
                  <a:pt x="5382443" y="4307306"/>
                </a:cubicBezTo>
                <a:cubicBezTo>
                  <a:pt x="5382443" y="5814858"/>
                  <a:pt x="4809578" y="7188611"/>
                  <a:pt x="3869659" y="8222751"/>
                </a:cubicBezTo>
                <a:lnTo>
                  <a:pt x="3863129" y="8229600"/>
                </a:lnTo>
                <a:lnTo>
                  <a:pt x="0" y="8229600"/>
                </a:lnTo>
                <a:close/>
              </a:path>
            </a:pathLst>
          </a:custGeom>
          <a:solidFill>
            <a:schemeClr val="bg1"/>
          </a:solidFill>
          <a:ln>
            <a:noFill/>
          </a:ln>
        </p:spPr>
        <p:txBody>
          <a:bodyPr wrap="square" anchor="ctr">
            <a:noAutofit/>
          </a:bodyPr>
          <a:lstStyle>
            <a:lvl1pPr marL="0" indent="0" algn="ctr">
              <a:buNone/>
              <a:defRPr>
                <a:solidFill>
                  <a:sysClr val="windowText" lastClr="000000"/>
                </a:solidFill>
              </a:defRPr>
            </a:lvl1pPr>
          </a:lstStyle>
          <a:p>
            <a:r>
              <a:rPr lang="en-US"/>
              <a:t>Click icon to add picture</a:t>
            </a:r>
          </a:p>
        </p:txBody>
      </p:sp>
      <p:sp>
        <p:nvSpPr>
          <p:cNvPr id="4" name="Title 31">
            <a:extLst>
              <a:ext uri="{FF2B5EF4-FFF2-40B4-BE49-F238E27FC236}">
                <a16:creationId xmlns:a16="http://schemas.microsoft.com/office/drawing/2014/main" id="{8565F58F-5025-41FF-BA78-395374AB0ADB}"/>
              </a:ext>
            </a:extLst>
          </p:cNvPr>
          <p:cNvSpPr>
            <a:spLocks noGrp="1"/>
          </p:cNvSpPr>
          <p:nvPr>
            <p:ph type="title" hasCustomPrompt="1"/>
          </p:nvPr>
        </p:nvSpPr>
        <p:spPr>
          <a:xfrm>
            <a:off x="5809866" y="3008911"/>
            <a:ext cx="7884869" cy="2498754"/>
          </a:xfrm>
        </p:spPr>
        <p:txBody>
          <a:bodyPr anchor="t"/>
          <a:lstStyle>
            <a:lvl1pPr>
              <a:lnSpc>
                <a:spcPct val="100000"/>
              </a:lnSpc>
              <a:defRPr sz="5500"/>
            </a:lvl1pPr>
          </a:lstStyle>
          <a:p>
            <a:r>
              <a:rPr lang="en-US" dirty="0"/>
              <a:t>Title Here</a:t>
            </a:r>
          </a:p>
        </p:txBody>
      </p:sp>
    </p:spTree>
    <p:extLst>
      <p:ext uri="{BB962C8B-B14F-4D97-AF65-F5344CB8AC3E}">
        <p14:creationId xmlns:p14="http://schemas.microsoft.com/office/powerpoint/2010/main" val="122019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Title Slide with Header and Sub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A088F98F-2996-4BA3-9774-C1C534B682F0}"/>
              </a:ext>
            </a:extLst>
          </p:cNvPr>
          <p:cNvSpPr>
            <a:spLocks noGrp="1"/>
          </p:cNvSpPr>
          <p:nvPr>
            <p:ph type="pic" sz="quarter" idx="10"/>
          </p:nvPr>
        </p:nvSpPr>
        <p:spPr>
          <a:xfrm>
            <a:off x="-24062" y="0"/>
            <a:ext cx="5382443" cy="8229600"/>
          </a:xfrm>
          <a:custGeom>
            <a:avLst/>
            <a:gdLst>
              <a:gd name="connsiteX0" fmla="*/ 0 w 5382443"/>
              <a:gd name="connsiteY0" fmla="*/ 0 h 8229600"/>
              <a:gd name="connsiteX1" fmla="*/ 3477954 w 5382443"/>
              <a:gd name="connsiteY1" fmla="*/ 0 h 8229600"/>
              <a:gd name="connsiteX2" fmla="*/ 3676842 w 5382443"/>
              <a:gd name="connsiteY2" fmla="*/ 189622 h 8229600"/>
              <a:gd name="connsiteX3" fmla="*/ 5382443 w 5382443"/>
              <a:gd name="connsiteY3" fmla="*/ 4307306 h 8229600"/>
              <a:gd name="connsiteX4" fmla="*/ 3869659 w 5382443"/>
              <a:gd name="connsiteY4" fmla="*/ 8222751 h 8229600"/>
              <a:gd name="connsiteX5" fmla="*/ 3863129 w 5382443"/>
              <a:gd name="connsiteY5" fmla="*/ 8229600 h 8229600"/>
              <a:gd name="connsiteX6" fmla="*/ 0 w 5382443"/>
              <a:gd name="connsiteY6" fmla="*/ 8229600 h 822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82443" h="8229600">
                <a:moveTo>
                  <a:pt x="0" y="0"/>
                </a:moveTo>
                <a:lnTo>
                  <a:pt x="3477954" y="0"/>
                </a:lnTo>
                <a:lnTo>
                  <a:pt x="3676842" y="189622"/>
                </a:lnTo>
                <a:cubicBezTo>
                  <a:pt x="4730650" y="1243429"/>
                  <a:pt x="5382443" y="2699251"/>
                  <a:pt x="5382443" y="4307306"/>
                </a:cubicBezTo>
                <a:cubicBezTo>
                  <a:pt x="5382443" y="5814858"/>
                  <a:pt x="4809578" y="7188611"/>
                  <a:pt x="3869659" y="8222751"/>
                </a:cubicBezTo>
                <a:lnTo>
                  <a:pt x="3863129" y="8229600"/>
                </a:lnTo>
                <a:lnTo>
                  <a:pt x="0" y="8229600"/>
                </a:lnTo>
                <a:close/>
              </a:path>
            </a:pathLst>
          </a:custGeom>
          <a:solidFill>
            <a:schemeClr val="bg1"/>
          </a:solidFill>
          <a:ln>
            <a:noFill/>
          </a:ln>
        </p:spPr>
        <p:txBody>
          <a:bodyPr wrap="square" anchor="ctr">
            <a:noAutofit/>
          </a:bodyPr>
          <a:lstStyle>
            <a:lvl1pPr marL="0" indent="0" algn="ctr">
              <a:buNone/>
              <a:defRPr>
                <a:solidFill>
                  <a:sysClr val="windowText" lastClr="000000"/>
                </a:solidFill>
              </a:defRPr>
            </a:lvl1pPr>
          </a:lstStyle>
          <a:p>
            <a:r>
              <a:rPr lang="en-US"/>
              <a:t>Click icon to add picture</a:t>
            </a:r>
          </a:p>
        </p:txBody>
      </p:sp>
      <p:sp>
        <p:nvSpPr>
          <p:cNvPr id="7" name="object 6">
            <a:extLst>
              <a:ext uri="{FF2B5EF4-FFF2-40B4-BE49-F238E27FC236}">
                <a16:creationId xmlns:a16="http://schemas.microsoft.com/office/drawing/2014/main" id="{43F4F8A7-C138-4DA3-A3A6-0C1186535BD9}"/>
              </a:ext>
            </a:extLst>
          </p:cNvPr>
          <p:cNvSpPr/>
          <p:nvPr userDrawn="1"/>
        </p:nvSpPr>
        <p:spPr>
          <a:xfrm rot="16200000">
            <a:off x="9379718" y="-678180"/>
            <a:ext cx="5250815" cy="6607175"/>
          </a:xfrm>
          <a:custGeom>
            <a:avLst/>
            <a:gdLst/>
            <a:ahLst/>
            <a:cxnLst/>
            <a:rect l="l" t="t" r="r" b="b"/>
            <a:pathLst>
              <a:path w="5250815" h="6607175">
                <a:moveTo>
                  <a:pt x="3985361" y="0"/>
                </a:moveTo>
                <a:lnTo>
                  <a:pt x="3826181" y="3099"/>
                </a:lnTo>
                <a:lnTo>
                  <a:pt x="3668096" y="12360"/>
                </a:lnTo>
                <a:lnTo>
                  <a:pt x="3511243" y="27724"/>
                </a:lnTo>
                <a:lnTo>
                  <a:pt x="3355761" y="49135"/>
                </a:lnTo>
                <a:lnTo>
                  <a:pt x="3201788" y="76535"/>
                </a:lnTo>
                <a:lnTo>
                  <a:pt x="3049462" y="109867"/>
                </a:lnTo>
                <a:lnTo>
                  <a:pt x="2898922" y="149074"/>
                </a:lnTo>
                <a:lnTo>
                  <a:pt x="2750306" y="194098"/>
                </a:lnTo>
                <a:lnTo>
                  <a:pt x="2603751" y="244882"/>
                </a:lnTo>
                <a:lnTo>
                  <a:pt x="2459397" y="301369"/>
                </a:lnTo>
                <a:lnTo>
                  <a:pt x="2317382" y="363501"/>
                </a:lnTo>
                <a:lnTo>
                  <a:pt x="2177843" y="431222"/>
                </a:lnTo>
                <a:lnTo>
                  <a:pt x="2040919" y="504474"/>
                </a:lnTo>
                <a:lnTo>
                  <a:pt x="1906748" y="583200"/>
                </a:lnTo>
                <a:lnTo>
                  <a:pt x="1775469" y="667342"/>
                </a:lnTo>
                <a:lnTo>
                  <a:pt x="1647219" y="756843"/>
                </a:lnTo>
                <a:lnTo>
                  <a:pt x="1522137" y="851646"/>
                </a:lnTo>
                <a:lnTo>
                  <a:pt x="1400362" y="951694"/>
                </a:lnTo>
                <a:lnTo>
                  <a:pt x="1282031" y="1056929"/>
                </a:lnTo>
                <a:lnTo>
                  <a:pt x="1167282" y="1167295"/>
                </a:lnTo>
                <a:lnTo>
                  <a:pt x="1056917" y="1282042"/>
                </a:lnTo>
                <a:lnTo>
                  <a:pt x="951682" y="1400371"/>
                </a:lnTo>
                <a:lnTo>
                  <a:pt x="851634" y="1522146"/>
                </a:lnTo>
                <a:lnTo>
                  <a:pt x="756832" y="1647227"/>
                </a:lnTo>
                <a:lnTo>
                  <a:pt x="667331" y="1775476"/>
                </a:lnTo>
                <a:lnTo>
                  <a:pt x="583190" y="1906755"/>
                </a:lnTo>
                <a:lnTo>
                  <a:pt x="504465" y="2040926"/>
                </a:lnTo>
                <a:lnTo>
                  <a:pt x="431214" y="2177850"/>
                </a:lnTo>
                <a:lnTo>
                  <a:pt x="363494" y="2317389"/>
                </a:lnTo>
                <a:lnTo>
                  <a:pt x="301363" y="2459405"/>
                </a:lnTo>
                <a:lnTo>
                  <a:pt x="244877" y="2603760"/>
                </a:lnTo>
                <a:lnTo>
                  <a:pt x="194093" y="2750315"/>
                </a:lnTo>
                <a:lnTo>
                  <a:pt x="149070" y="2898932"/>
                </a:lnTo>
                <a:lnTo>
                  <a:pt x="109864" y="3049473"/>
                </a:lnTo>
                <a:lnTo>
                  <a:pt x="76533" y="3201799"/>
                </a:lnTo>
                <a:lnTo>
                  <a:pt x="49134" y="3355772"/>
                </a:lnTo>
                <a:lnTo>
                  <a:pt x="27723" y="3511255"/>
                </a:lnTo>
                <a:lnTo>
                  <a:pt x="12359" y="3668108"/>
                </a:lnTo>
                <a:lnTo>
                  <a:pt x="3099" y="3826194"/>
                </a:lnTo>
                <a:lnTo>
                  <a:pt x="0" y="3985374"/>
                </a:lnTo>
                <a:lnTo>
                  <a:pt x="3099" y="4144552"/>
                </a:lnTo>
                <a:lnTo>
                  <a:pt x="12359" y="4302636"/>
                </a:lnTo>
                <a:lnTo>
                  <a:pt x="27723" y="4459488"/>
                </a:lnTo>
                <a:lnTo>
                  <a:pt x="49134" y="4614969"/>
                </a:lnTo>
                <a:lnTo>
                  <a:pt x="76533" y="4768942"/>
                </a:lnTo>
                <a:lnTo>
                  <a:pt x="109864" y="4921267"/>
                </a:lnTo>
                <a:lnTo>
                  <a:pt x="149070" y="5071807"/>
                </a:lnTo>
                <a:lnTo>
                  <a:pt x="194093" y="5220424"/>
                </a:lnTo>
                <a:lnTo>
                  <a:pt x="244877" y="5366978"/>
                </a:lnTo>
                <a:lnTo>
                  <a:pt x="301363" y="5511333"/>
                </a:lnTo>
                <a:lnTo>
                  <a:pt x="363494" y="5653349"/>
                </a:lnTo>
                <a:lnTo>
                  <a:pt x="431214" y="5792888"/>
                </a:lnTo>
                <a:lnTo>
                  <a:pt x="504465" y="5929813"/>
                </a:lnTo>
                <a:lnTo>
                  <a:pt x="583190" y="6063984"/>
                </a:lnTo>
                <a:lnTo>
                  <a:pt x="667331" y="6195264"/>
                </a:lnTo>
                <a:lnTo>
                  <a:pt x="756832" y="6323515"/>
                </a:lnTo>
                <a:lnTo>
                  <a:pt x="851634" y="6448597"/>
                </a:lnTo>
                <a:lnTo>
                  <a:pt x="951682" y="6570373"/>
                </a:lnTo>
                <a:lnTo>
                  <a:pt x="984300" y="6607050"/>
                </a:lnTo>
                <a:lnTo>
                  <a:pt x="3016210" y="6607050"/>
                </a:lnTo>
                <a:lnTo>
                  <a:pt x="2897672" y="6562244"/>
                </a:lnTo>
                <a:lnTo>
                  <a:pt x="2701052" y="6469730"/>
                </a:lnTo>
                <a:lnTo>
                  <a:pt x="2513099" y="6362746"/>
                </a:lnTo>
                <a:lnTo>
                  <a:pt x="2334536" y="6242020"/>
                </a:lnTo>
                <a:lnTo>
                  <a:pt x="2166090" y="6108275"/>
                </a:lnTo>
                <a:lnTo>
                  <a:pt x="2008485" y="5962238"/>
                </a:lnTo>
                <a:lnTo>
                  <a:pt x="1862448" y="5804634"/>
                </a:lnTo>
                <a:lnTo>
                  <a:pt x="1728703" y="5636189"/>
                </a:lnTo>
                <a:lnTo>
                  <a:pt x="1607976" y="5457627"/>
                </a:lnTo>
                <a:lnTo>
                  <a:pt x="1500993" y="5269674"/>
                </a:lnTo>
                <a:lnTo>
                  <a:pt x="1408478" y="5073056"/>
                </a:lnTo>
                <a:lnTo>
                  <a:pt x="1331158" y="4868498"/>
                </a:lnTo>
                <a:lnTo>
                  <a:pt x="1269757" y="4656725"/>
                </a:lnTo>
                <a:lnTo>
                  <a:pt x="1225001" y="4438463"/>
                </a:lnTo>
                <a:lnTo>
                  <a:pt x="1197616" y="4214438"/>
                </a:lnTo>
                <a:lnTo>
                  <a:pt x="1188326" y="3985374"/>
                </a:lnTo>
                <a:lnTo>
                  <a:pt x="1197616" y="3756308"/>
                </a:lnTo>
                <a:lnTo>
                  <a:pt x="1225001" y="3532281"/>
                </a:lnTo>
                <a:lnTo>
                  <a:pt x="1269757" y="3314018"/>
                </a:lnTo>
                <a:lnTo>
                  <a:pt x="1331158" y="3102244"/>
                </a:lnTo>
                <a:lnTo>
                  <a:pt x="1408478" y="2897684"/>
                </a:lnTo>
                <a:lnTo>
                  <a:pt x="1500993" y="2701065"/>
                </a:lnTo>
                <a:lnTo>
                  <a:pt x="1607976" y="2513112"/>
                </a:lnTo>
                <a:lnTo>
                  <a:pt x="1728703" y="2334549"/>
                </a:lnTo>
                <a:lnTo>
                  <a:pt x="1862448" y="2166103"/>
                </a:lnTo>
                <a:lnTo>
                  <a:pt x="2008485" y="2008498"/>
                </a:lnTo>
                <a:lnTo>
                  <a:pt x="2166090" y="1862461"/>
                </a:lnTo>
                <a:lnTo>
                  <a:pt x="2334536" y="1728716"/>
                </a:lnTo>
                <a:lnTo>
                  <a:pt x="2513099" y="1607989"/>
                </a:lnTo>
                <a:lnTo>
                  <a:pt x="2701052" y="1501006"/>
                </a:lnTo>
                <a:lnTo>
                  <a:pt x="2897672" y="1408491"/>
                </a:lnTo>
                <a:lnTo>
                  <a:pt x="3102231" y="1331171"/>
                </a:lnTo>
                <a:lnTo>
                  <a:pt x="3314005" y="1269770"/>
                </a:lnTo>
                <a:lnTo>
                  <a:pt x="3532268" y="1225014"/>
                </a:lnTo>
                <a:lnTo>
                  <a:pt x="3756295" y="1197628"/>
                </a:lnTo>
                <a:lnTo>
                  <a:pt x="3985361" y="1188338"/>
                </a:lnTo>
                <a:lnTo>
                  <a:pt x="5250681" y="1188338"/>
                </a:lnTo>
                <a:lnTo>
                  <a:pt x="5250681" y="204587"/>
                </a:lnTo>
                <a:lnTo>
                  <a:pt x="5071794" y="149074"/>
                </a:lnTo>
                <a:lnTo>
                  <a:pt x="4921254" y="109867"/>
                </a:lnTo>
                <a:lnTo>
                  <a:pt x="4768929" y="76535"/>
                </a:lnTo>
                <a:lnTo>
                  <a:pt x="4614956" y="49135"/>
                </a:lnTo>
                <a:lnTo>
                  <a:pt x="4459475" y="27724"/>
                </a:lnTo>
                <a:lnTo>
                  <a:pt x="4302623" y="12360"/>
                </a:lnTo>
                <a:lnTo>
                  <a:pt x="4144539" y="3099"/>
                </a:lnTo>
                <a:lnTo>
                  <a:pt x="3985361" y="0"/>
                </a:lnTo>
                <a:close/>
              </a:path>
              <a:path w="5250815" h="6607175">
                <a:moveTo>
                  <a:pt x="5250681" y="6478663"/>
                </a:moveTo>
                <a:lnTo>
                  <a:pt x="5073049" y="6562244"/>
                </a:lnTo>
                <a:lnTo>
                  <a:pt x="4954510" y="6607050"/>
                </a:lnTo>
                <a:lnTo>
                  <a:pt x="5250681" y="6607050"/>
                </a:lnTo>
                <a:lnTo>
                  <a:pt x="5250681" y="6478663"/>
                </a:lnTo>
                <a:close/>
              </a:path>
              <a:path w="5250815" h="6607175">
                <a:moveTo>
                  <a:pt x="5250681" y="1188338"/>
                </a:moveTo>
                <a:lnTo>
                  <a:pt x="3985361" y="1188338"/>
                </a:lnTo>
                <a:lnTo>
                  <a:pt x="4214427" y="1197628"/>
                </a:lnTo>
                <a:lnTo>
                  <a:pt x="4438454" y="1225014"/>
                </a:lnTo>
                <a:lnTo>
                  <a:pt x="4656717" y="1269770"/>
                </a:lnTo>
                <a:lnTo>
                  <a:pt x="4868490" y="1331171"/>
                </a:lnTo>
                <a:lnTo>
                  <a:pt x="5073049" y="1408491"/>
                </a:lnTo>
                <a:lnTo>
                  <a:pt x="5250681" y="1492072"/>
                </a:lnTo>
                <a:lnTo>
                  <a:pt x="5250681" y="1188338"/>
                </a:lnTo>
                <a:close/>
              </a:path>
            </a:pathLst>
          </a:custGeom>
          <a:solidFill>
            <a:srgbClr val="FFFFFF">
              <a:alpha val="10000"/>
            </a:srgbClr>
          </a:solidFill>
        </p:spPr>
        <p:txBody>
          <a:bodyPr wrap="square" lIns="0" tIns="0" rIns="0" bIns="0" rtlCol="0"/>
          <a:lstStyle/>
          <a:p>
            <a:endParaRPr/>
          </a:p>
        </p:txBody>
      </p:sp>
      <p:sp>
        <p:nvSpPr>
          <p:cNvPr id="5" name="Title 31">
            <a:extLst>
              <a:ext uri="{FF2B5EF4-FFF2-40B4-BE49-F238E27FC236}">
                <a16:creationId xmlns:a16="http://schemas.microsoft.com/office/drawing/2014/main" id="{EA99AD1A-C287-43FC-96AE-404B319E2722}"/>
              </a:ext>
            </a:extLst>
          </p:cNvPr>
          <p:cNvSpPr>
            <a:spLocks noGrp="1"/>
          </p:cNvSpPr>
          <p:nvPr>
            <p:ph type="title" hasCustomPrompt="1"/>
          </p:nvPr>
        </p:nvSpPr>
        <p:spPr>
          <a:xfrm>
            <a:off x="5809866" y="3008911"/>
            <a:ext cx="7884869" cy="991589"/>
          </a:xfrm>
        </p:spPr>
        <p:txBody>
          <a:bodyPr anchor="t"/>
          <a:lstStyle>
            <a:lvl1pPr>
              <a:lnSpc>
                <a:spcPct val="100000"/>
              </a:lnSpc>
              <a:defRPr sz="5500"/>
            </a:lvl1pPr>
          </a:lstStyle>
          <a:p>
            <a:r>
              <a:rPr lang="en-US" dirty="0"/>
              <a:t>Title Here</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43479" y="412742"/>
            <a:ext cx="3930889" cy="570748"/>
          </a:xfrm>
          <a:prstGeom prst="rect">
            <a:avLst/>
          </a:prstGeom>
        </p:spPr>
      </p:pic>
      <p:sp>
        <p:nvSpPr>
          <p:cNvPr id="8" name="Text Placeholder 12">
            <a:extLst>
              <a:ext uri="{FF2B5EF4-FFF2-40B4-BE49-F238E27FC236}">
                <a16:creationId xmlns:a16="http://schemas.microsoft.com/office/drawing/2014/main" id="{3C5221E9-08B1-42E1-9347-654975CEDF6F}"/>
              </a:ext>
            </a:extLst>
          </p:cNvPr>
          <p:cNvSpPr>
            <a:spLocks noGrp="1"/>
          </p:cNvSpPr>
          <p:nvPr>
            <p:ph type="body" sz="quarter" idx="12" hasCustomPrompt="1"/>
          </p:nvPr>
        </p:nvSpPr>
        <p:spPr>
          <a:xfrm>
            <a:off x="5809865" y="4200207"/>
            <a:ext cx="7884869" cy="740094"/>
          </a:xfrm>
        </p:spPr>
        <p:txBody>
          <a:bodyPr anchor="ctr">
            <a:noAutofit/>
          </a:bodyPr>
          <a:lstStyle>
            <a:lvl1pPr marL="0" indent="0">
              <a:buNone/>
              <a:defRPr sz="3650"/>
            </a:lvl1pPr>
          </a:lstStyle>
          <a:p>
            <a:pPr lvl="0"/>
            <a:r>
              <a:rPr lang="en-US" dirty="0"/>
              <a:t>Subtitle Here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 List">
    <p:spTree>
      <p:nvGrpSpPr>
        <p:cNvPr id="1" name=""/>
        <p:cNvGrpSpPr/>
        <p:nvPr/>
      </p:nvGrpSpPr>
      <p:grpSpPr>
        <a:xfrm>
          <a:off x="0" y="0"/>
          <a:ext cx="0" cy="0"/>
          <a:chOff x="0" y="0"/>
          <a:chExt cx="0" cy="0"/>
        </a:xfrm>
      </p:grpSpPr>
      <p:sp>
        <p:nvSpPr>
          <p:cNvPr id="6" name="bk object 16">
            <a:extLst>
              <a:ext uri="{FF2B5EF4-FFF2-40B4-BE49-F238E27FC236}">
                <a16:creationId xmlns:a16="http://schemas.microsoft.com/office/drawing/2014/main" id="{1F4BD7ED-3509-4795-86F2-35B3475F4633}"/>
              </a:ext>
            </a:extLst>
          </p:cNvPr>
          <p:cNvSpPr/>
          <p:nvPr userDrawn="1"/>
        </p:nvSpPr>
        <p:spPr>
          <a:xfrm>
            <a:off x="0" y="0"/>
            <a:ext cx="14630400" cy="8229600"/>
          </a:xfrm>
          <a:prstGeom prst="rect">
            <a:avLst/>
          </a:prstGeom>
          <a:blipFill>
            <a:blip r:embed="rId2" cstate="print"/>
            <a:stretch>
              <a:fillRect/>
            </a:stretch>
          </a:blipFill>
        </p:spPr>
        <p:txBody>
          <a:bodyPr wrap="square" lIns="0" tIns="0" rIns="0" bIns="0" rtlCol="0"/>
          <a:lstStyle/>
          <a:p>
            <a:endParaRPr/>
          </a:p>
        </p:txBody>
      </p:sp>
      <p:sp>
        <p:nvSpPr>
          <p:cNvPr id="7" name="bk object 17">
            <a:extLst>
              <a:ext uri="{FF2B5EF4-FFF2-40B4-BE49-F238E27FC236}">
                <a16:creationId xmlns:a16="http://schemas.microsoft.com/office/drawing/2014/main" id="{0F426A54-BCAC-42AC-9B9F-F025ADA68AA2}"/>
              </a:ext>
            </a:extLst>
          </p:cNvPr>
          <p:cNvSpPr/>
          <p:nvPr userDrawn="1"/>
        </p:nvSpPr>
        <p:spPr>
          <a:xfrm>
            <a:off x="1035605" y="5476920"/>
            <a:ext cx="6315075" cy="2752725"/>
          </a:xfrm>
          <a:custGeom>
            <a:avLst/>
            <a:gdLst/>
            <a:ahLst/>
            <a:cxnLst/>
            <a:rect l="l" t="t" r="r" b="b"/>
            <a:pathLst>
              <a:path w="6315075" h="2752725">
                <a:moveTo>
                  <a:pt x="3157242" y="0"/>
                </a:moveTo>
                <a:lnTo>
                  <a:pt x="3029951" y="2478"/>
                </a:lnTo>
                <a:lnTo>
                  <a:pt x="2903534" y="9884"/>
                </a:lnTo>
                <a:lnTo>
                  <a:pt x="2778103" y="22170"/>
                </a:lnTo>
                <a:lnTo>
                  <a:pt x="2653767" y="39292"/>
                </a:lnTo>
                <a:lnTo>
                  <a:pt x="2530639" y="61203"/>
                </a:lnTo>
                <a:lnTo>
                  <a:pt x="2408827" y="87858"/>
                </a:lnTo>
                <a:lnTo>
                  <a:pt x="2288443" y="119210"/>
                </a:lnTo>
                <a:lnTo>
                  <a:pt x="2169598" y="155215"/>
                </a:lnTo>
                <a:lnTo>
                  <a:pt x="2052401" y="195825"/>
                </a:lnTo>
                <a:lnTo>
                  <a:pt x="1936964" y="240996"/>
                </a:lnTo>
                <a:lnTo>
                  <a:pt x="1823397" y="290682"/>
                </a:lnTo>
                <a:lnTo>
                  <a:pt x="1711811" y="344836"/>
                </a:lnTo>
                <a:lnTo>
                  <a:pt x="1602316" y="403413"/>
                </a:lnTo>
                <a:lnTo>
                  <a:pt x="1495022" y="466368"/>
                </a:lnTo>
                <a:lnTo>
                  <a:pt x="1390041" y="533654"/>
                </a:lnTo>
                <a:lnTo>
                  <a:pt x="1287483" y="605225"/>
                </a:lnTo>
                <a:lnTo>
                  <a:pt x="1187458" y="681036"/>
                </a:lnTo>
                <a:lnTo>
                  <a:pt x="1090077" y="761041"/>
                </a:lnTo>
                <a:lnTo>
                  <a:pt x="995452" y="845194"/>
                </a:lnTo>
                <a:lnTo>
                  <a:pt x="903691" y="933450"/>
                </a:lnTo>
                <a:lnTo>
                  <a:pt x="815434" y="1025212"/>
                </a:lnTo>
                <a:lnTo>
                  <a:pt x="731279" y="1119840"/>
                </a:lnTo>
                <a:lnTo>
                  <a:pt x="651272" y="1217222"/>
                </a:lnTo>
                <a:lnTo>
                  <a:pt x="575460" y="1317248"/>
                </a:lnTo>
                <a:lnTo>
                  <a:pt x="503888" y="1419807"/>
                </a:lnTo>
                <a:lnTo>
                  <a:pt x="436601" y="1524789"/>
                </a:lnTo>
                <a:lnTo>
                  <a:pt x="373646" y="1632084"/>
                </a:lnTo>
                <a:lnTo>
                  <a:pt x="315067" y="1741580"/>
                </a:lnTo>
                <a:lnTo>
                  <a:pt x="260913" y="1853167"/>
                </a:lnTo>
                <a:lnTo>
                  <a:pt x="211226" y="1966734"/>
                </a:lnTo>
                <a:lnTo>
                  <a:pt x="166055" y="2082172"/>
                </a:lnTo>
                <a:lnTo>
                  <a:pt x="125444" y="2199369"/>
                </a:lnTo>
                <a:lnTo>
                  <a:pt x="89439" y="2318214"/>
                </a:lnTo>
                <a:lnTo>
                  <a:pt x="58087" y="2438598"/>
                </a:lnTo>
                <a:lnTo>
                  <a:pt x="31432" y="2560410"/>
                </a:lnTo>
                <a:lnTo>
                  <a:pt x="9521" y="2683539"/>
                </a:lnTo>
                <a:lnTo>
                  <a:pt x="0" y="2752679"/>
                </a:lnTo>
                <a:lnTo>
                  <a:pt x="964612" y="2752679"/>
                </a:lnTo>
                <a:lnTo>
                  <a:pt x="985637" y="2650145"/>
                </a:lnTo>
                <a:lnTo>
                  <a:pt x="1034737" y="2480794"/>
                </a:lnTo>
                <a:lnTo>
                  <a:pt x="1096569" y="2317212"/>
                </a:lnTo>
                <a:lnTo>
                  <a:pt x="1170550" y="2159981"/>
                </a:lnTo>
                <a:lnTo>
                  <a:pt x="1256102" y="2009678"/>
                </a:lnTo>
                <a:lnTo>
                  <a:pt x="1352645" y="1866886"/>
                </a:lnTo>
                <a:lnTo>
                  <a:pt x="1459597" y="1732184"/>
                </a:lnTo>
                <a:lnTo>
                  <a:pt x="1576380" y="1606151"/>
                </a:lnTo>
                <a:lnTo>
                  <a:pt x="1702412" y="1489368"/>
                </a:lnTo>
                <a:lnTo>
                  <a:pt x="1837115" y="1382416"/>
                </a:lnTo>
                <a:lnTo>
                  <a:pt x="1979907" y="1285874"/>
                </a:lnTo>
                <a:lnTo>
                  <a:pt x="2130209" y="1200322"/>
                </a:lnTo>
                <a:lnTo>
                  <a:pt x="2287441" y="1126340"/>
                </a:lnTo>
                <a:lnTo>
                  <a:pt x="2451022" y="1064509"/>
                </a:lnTo>
                <a:lnTo>
                  <a:pt x="2620373" y="1015408"/>
                </a:lnTo>
                <a:lnTo>
                  <a:pt x="2794914" y="979618"/>
                </a:lnTo>
                <a:lnTo>
                  <a:pt x="2974063" y="957718"/>
                </a:lnTo>
                <a:lnTo>
                  <a:pt x="3157242" y="950290"/>
                </a:lnTo>
                <a:lnTo>
                  <a:pt x="5426991" y="950290"/>
                </a:lnTo>
                <a:lnTo>
                  <a:pt x="5410794" y="933450"/>
                </a:lnTo>
                <a:lnTo>
                  <a:pt x="5319033" y="845194"/>
                </a:lnTo>
                <a:lnTo>
                  <a:pt x="5224407" y="761041"/>
                </a:lnTo>
                <a:lnTo>
                  <a:pt x="5127026" y="681036"/>
                </a:lnTo>
                <a:lnTo>
                  <a:pt x="5027002" y="605225"/>
                </a:lnTo>
                <a:lnTo>
                  <a:pt x="4924443" y="533654"/>
                </a:lnTo>
                <a:lnTo>
                  <a:pt x="4819462" y="466368"/>
                </a:lnTo>
                <a:lnTo>
                  <a:pt x="4712169" y="403413"/>
                </a:lnTo>
                <a:lnTo>
                  <a:pt x="4602674" y="344836"/>
                </a:lnTo>
                <a:lnTo>
                  <a:pt x="4491087" y="290682"/>
                </a:lnTo>
                <a:lnTo>
                  <a:pt x="4377520" y="240996"/>
                </a:lnTo>
                <a:lnTo>
                  <a:pt x="4262083" y="195825"/>
                </a:lnTo>
                <a:lnTo>
                  <a:pt x="4144887" y="155215"/>
                </a:lnTo>
                <a:lnTo>
                  <a:pt x="4026041" y="119210"/>
                </a:lnTo>
                <a:lnTo>
                  <a:pt x="3905657" y="87858"/>
                </a:lnTo>
                <a:lnTo>
                  <a:pt x="3783846" y="61203"/>
                </a:lnTo>
                <a:lnTo>
                  <a:pt x="3660717" y="39292"/>
                </a:lnTo>
                <a:lnTo>
                  <a:pt x="3536382" y="22170"/>
                </a:lnTo>
                <a:lnTo>
                  <a:pt x="3410951" y="9884"/>
                </a:lnTo>
                <a:lnTo>
                  <a:pt x="3284534" y="2478"/>
                </a:lnTo>
                <a:lnTo>
                  <a:pt x="3157242" y="0"/>
                </a:lnTo>
              </a:path>
              <a:path w="6315075" h="2752725">
                <a:moveTo>
                  <a:pt x="5426991" y="950290"/>
                </a:moveTo>
                <a:lnTo>
                  <a:pt x="3157242" y="950290"/>
                </a:lnTo>
                <a:lnTo>
                  <a:pt x="3340421" y="957718"/>
                </a:lnTo>
                <a:lnTo>
                  <a:pt x="3519571" y="979618"/>
                </a:lnTo>
                <a:lnTo>
                  <a:pt x="3694111" y="1015408"/>
                </a:lnTo>
                <a:lnTo>
                  <a:pt x="3863462" y="1064509"/>
                </a:lnTo>
                <a:lnTo>
                  <a:pt x="4027044" y="1126340"/>
                </a:lnTo>
                <a:lnTo>
                  <a:pt x="4184275" y="1200322"/>
                </a:lnTo>
                <a:lnTo>
                  <a:pt x="4334578" y="1285874"/>
                </a:lnTo>
                <a:lnTo>
                  <a:pt x="4477370" y="1382416"/>
                </a:lnTo>
                <a:lnTo>
                  <a:pt x="4612072" y="1489368"/>
                </a:lnTo>
                <a:lnTo>
                  <a:pt x="4738105" y="1606151"/>
                </a:lnTo>
                <a:lnTo>
                  <a:pt x="4854887" y="1732184"/>
                </a:lnTo>
                <a:lnTo>
                  <a:pt x="4961840" y="1866886"/>
                </a:lnTo>
                <a:lnTo>
                  <a:pt x="5058382" y="2009678"/>
                </a:lnTo>
                <a:lnTo>
                  <a:pt x="5143934" y="2159981"/>
                </a:lnTo>
                <a:lnTo>
                  <a:pt x="5217916" y="2317212"/>
                </a:lnTo>
                <a:lnTo>
                  <a:pt x="5279747" y="2480794"/>
                </a:lnTo>
                <a:lnTo>
                  <a:pt x="5328848" y="2650145"/>
                </a:lnTo>
                <a:lnTo>
                  <a:pt x="5349873" y="2752679"/>
                </a:lnTo>
                <a:lnTo>
                  <a:pt x="6314473" y="2752679"/>
                </a:lnTo>
                <a:lnTo>
                  <a:pt x="6304953" y="2683539"/>
                </a:lnTo>
                <a:lnTo>
                  <a:pt x="6283042" y="2560410"/>
                </a:lnTo>
                <a:lnTo>
                  <a:pt x="6256388" y="2438598"/>
                </a:lnTo>
                <a:lnTo>
                  <a:pt x="6225036" y="2318214"/>
                </a:lnTo>
                <a:lnTo>
                  <a:pt x="6189032" y="2199369"/>
                </a:lnTo>
                <a:lnTo>
                  <a:pt x="6148422" y="2082172"/>
                </a:lnTo>
                <a:lnTo>
                  <a:pt x="6103252" y="1966734"/>
                </a:lnTo>
                <a:lnTo>
                  <a:pt x="6053567" y="1853167"/>
                </a:lnTo>
                <a:lnTo>
                  <a:pt x="5999413" y="1741580"/>
                </a:lnTo>
                <a:lnTo>
                  <a:pt x="5940835" y="1632084"/>
                </a:lnTo>
                <a:lnTo>
                  <a:pt x="5877881" y="1524789"/>
                </a:lnTo>
                <a:lnTo>
                  <a:pt x="5810595" y="1419807"/>
                </a:lnTo>
                <a:lnTo>
                  <a:pt x="5739023" y="1317248"/>
                </a:lnTo>
                <a:lnTo>
                  <a:pt x="5663211" y="1217222"/>
                </a:lnTo>
                <a:lnTo>
                  <a:pt x="5583205" y="1119840"/>
                </a:lnTo>
                <a:lnTo>
                  <a:pt x="5499051" y="1025212"/>
                </a:lnTo>
                <a:lnTo>
                  <a:pt x="5426991" y="950290"/>
                </a:lnTo>
              </a:path>
            </a:pathLst>
          </a:custGeom>
          <a:solidFill>
            <a:srgbClr val="004F72">
              <a:alpha val="30000"/>
            </a:srgbClr>
          </a:solidFill>
        </p:spPr>
        <p:txBody>
          <a:bodyPr wrap="square" lIns="0" tIns="0" rIns="0" bIns="0" rtlCol="0"/>
          <a:lstStyle/>
          <a:p>
            <a:endParaRPr/>
          </a:p>
        </p:txBody>
      </p:sp>
      <p:sp>
        <p:nvSpPr>
          <p:cNvPr id="8" name="bk object 18">
            <a:extLst>
              <a:ext uri="{FF2B5EF4-FFF2-40B4-BE49-F238E27FC236}">
                <a16:creationId xmlns:a16="http://schemas.microsoft.com/office/drawing/2014/main" id="{DDA84DEA-6DCF-4F45-BA25-7D4642CE901D}"/>
              </a:ext>
            </a:extLst>
          </p:cNvPr>
          <p:cNvSpPr/>
          <p:nvPr userDrawn="1"/>
        </p:nvSpPr>
        <p:spPr>
          <a:xfrm>
            <a:off x="10168108" y="0"/>
            <a:ext cx="1355725" cy="412115"/>
          </a:xfrm>
          <a:custGeom>
            <a:avLst/>
            <a:gdLst/>
            <a:ahLst/>
            <a:cxnLst/>
            <a:rect l="l" t="t" r="r" b="b"/>
            <a:pathLst>
              <a:path w="1355725" h="412115">
                <a:moveTo>
                  <a:pt x="1355225" y="0"/>
                </a:moveTo>
                <a:lnTo>
                  <a:pt x="0" y="0"/>
                </a:lnTo>
                <a:lnTo>
                  <a:pt x="20298" y="37572"/>
                </a:lnTo>
                <a:lnTo>
                  <a:pt x="52467" y="87420"/>
                </a:lnTo>
                <a:lnTo>
                  <a:pt x="88682" y="134907"/>
                </a:lnTo>
                <a:lnTo>
                  <a:pt x="128880" y="179764"/>
                </a:lnTo>
                <a:lnTo>
                  <a:pt x="173000" y="221718"/>
                </a:lnTo>
                <a:lnTo>
                  <a:pt x="220979" y="260500"/>
                </a:lnTo>
                <a:lnTo>
                  <a:pt x="272754" y="295838"/>
                </a:lnTo>
                <a:lnTo>
                  <a:pt x="327212" y="326882"/>
                </a:lnTo>
                <a:lnTo>
                  <a:pt x="383102" y="353005"/>
                </a:lnTo>
                <a:lnTo>
                  <a:pt x="440151" y="374269"/>
                </a:lnTo>
                <a:lnTo>
                  <a:pt x="498089" y="390735"/>
                </a:lnTo>
                <a:lnTo>
                  <a:pt x="556646" y="402468"/>
                </a:lnTo>
                <a:lnTo>
                  <a:pt x="615551" y="409529"/>
                </a:lnTo>
                <a:lnTo>
                  <a:pt x="674533" y="411981"/>
                </a:lnTo>
                <a:lnTo>
                  <a:pt x="733321" y="409887"/>
                </a:lnTo>
                <a:lnTo>
                  <a:pt x="791644" y="403309"/>
                </a:lnTo>
                <a:lnTo>
                  <a:pt x="849231" y="392309"/>
                </a:lnTo>
                <a:lnTo>
                  <a:pt x="905812" y="376950"/>
                </a:lnTo>
                <a:lnTo>
                  <a:pt x="961116" y="357295"/>
                </a:lnTo>
                <a:lnTo>
                  <a:pt x="1014873" y="333406"/>
                </a:lnTo>
                <a:lnTo>
                  <a:pt x="1066810" y="305345"/>
                </a:lnTo>
                <a:lnTo>
                  <a:pt x="1116658" y="273176"/>
                </a:lnTo>
                <a:lnTo>
                  <a:pt x="1164146" y="236961"/>
                </a:lnTo>
                <a:lnTo>
                  <a:pt x="1209002" y="196762"/>
                </a:lnTo>
                <a:lnTo>
                  <a:pt x="1250956" y="152641"/>
                </a:lnTo>
                <a:lnTo>
                  <a:pt x="1289738" y="104662"/>
                </a:lnTo>
                <a:lnTo>
                  <a:pt x="1325076" y="52887"/>
                </a:lnTo>
                <a:lnTo>
                  <a:pt x="1355225" y="0"/>
                </a:lnTo>
                <a:close/>
              </a:path>
            </a:pathLst>
          </a:custGeom>
          <a:solidFill>
            <a:srgbClr val="18B4E9"/>
          </a:solidFill>
        </p:spPr>
        <p:txBody>
          <a:bodyPr wrap="square" lIns="0" tIns="0" rIns="0" bIns="0" rtlCol="0"/>
          <a:lstStyle/>
          <a:p>
            <a:endParaRPr/>
          </a:p>
        </p:txBody>
      </p:sp>
      <p:sp>
        <p:nvSpPr>
          <p:cNvPr id="9" name="bk object 19">
            <a:extLst>
              <a:ext uri="{FF2B5EF4-FFF2-40B4-BE49-F238E27FC236}">
                <a16:creationId xmlns:a16="http://schemas.microsoft.com/office/drawing/2014/main" id="{97CFCFA7-7C97-4F24-9767-490A9336B6BE}"/>
              </a:ext>
            </a:extLst>
          </p:cNvPr>
          <p:cNvSpPr/>
          <p:nvPr userDrawn="1"/>
        </p:nvSpPr>
        <p:spPr>
          <a:xfrm>
            <a:off x="9586643" y="65101"/>
            <a:ext cx="495300" cy="495300"/>
          </a:xfrm>
          <a:custGeom>
            <a:avLst/>
            <a:gdLst/>
            <a:ahLst/>
            <a:cxnLst/>
            <a:rect l="l" t="t" r="r" b="b"/>
            <a:pathLst>
              <a:path w="495300" h="495300">
                <a:moveTo>
                  <a:pt x="248509" y="0"/>
                </a:moveTo>
                <a:lnTo>
                  <a:pt x="191884" y="6376"/>
                </a:lnTo>
                <a:lnTo>
                  <a:pt x="138194" y="25469"/>
                </a:lnTo>
                <a:lnTo>
                  <a:pt x="105201" y="44991"/>
                </a:lnTo>
                <a:lnTo>
                  <a:pt x="75268" y="69760"/>
                </a:lnTo>
                <a:lnTo>
                  <a:pt x="49098" y="99613"/>
                </a:lnTo>
                <a:lnTo>
                  <a:pt x="27580" y="134045"/>
                </a:lnTo>
                <a:lnTo>
                  <a:pt x="12222" y="170650"/>
                </a:lnTo>
                <a:lnTo>
                  <a:pt x="3083" y="208408"/>
                </a:lnTo>
                <a:lnTo>
                  <a:pt x="0" y="246619"/>
                </a:lnTo>
                <a:lnTo>
                  <a:pt x="679" y="265673"/>
                </a:lnTo>
                <a:lnTo>
                  <a:pt x="11355" y="321584"/>
                </a:lnTo>
                <a:lnTo>
                  <a:pt x="34564" y="373768"/>
                </a:lnTo>
                <a:lnTo>
                  <a:pt x="56730" y="405318"/>
                </a:lnTo>
                <a:lnTo>
                  <a:pt x="84061" y="433455"/>
                </a:lnTo>
                <a:lnTo>
                  <a:pt x="116395" y="457479"/>
                </a:lnTo>
                <a:lnTo>
                  <a:pt x="152162" y="476007"/>
                </a:lnTo>
                <a:lnTo>
                  <a:pt x="189434" y="488236"/>
                </a:lnTo>
                <a:lnTo>
                  <a:pt x="227507" y="494327"/>
                </a:lnTo>
                <a:lnTo>
                  <a:pt x="246624" y="495122"/>
                </a:lnTo>
                <a:lnTo>
                  <a:pt x="265679" y="494443"/>
                </a:lnTo>
                <a:lnTo>
                  <a:pt x="321588" y="483766"/>
                </a:lnTo>
                <a:lnTo>
                  <a:pt x="373771" y="460557"/>
                </a:lnTo>
                <a:lnTo>
                  <a:pt x="405319" y="438391"/>
                </a:lnTo>
                <a:lnTo>
                  <a:pt x="433456" y="411060"/>
                </a:lnTo>
                <a:lnTo>
                  <a:pt x="457479" y="378726"/>
                </a:lnTo>
                <a:lnTo>
                  <a:pt x="476011" y="342962"/>
                </a:lnTo>
                <a:lnTo>
                  <a:pt x="488242" y="305692"/>
                </a:lnTo>
                <a:lnTo>
                  <a:pt x="494335" y="267620"/>
                </a:lnTo>
                <a:lnTo>
                  <a:pt x="495131" y="248503"/>
                </a:lnTo>
                <a:lnTo>
                  <a:pt x="494453" y="229448"/>
                </a:lnTo>
                <a:lnTo>
                  <a:pt x="483778" y="173538"/>
                </a:lnTo>
                <a:lnTo>
                  <a:pt x="460569" y="121353"/>
                </a:lnTo>
                <a:lnTo>
                  <a:pt x="438404" y="89803"/>
                </a:lnTo>
                <a:lnTo>
                  <a:pt x="411073" y="61666"/>
                </a:lnTo>
                <a:lnTo>
                  <a:pt x="378739" y="37642"/>
                </a:lnTo>
                <a:lnTo>
                  <a:pt x="342971" y="19114"/>
                </a:lnTo>
                <a:lnTo>
                  <a:pt x="305700" y="6885"/>
                </a:lnTo>
                <a:lnTo>
                  <a:pt x="267627" y="794"/>
                </a:lnTo>
                <a:lnTo>
                  <a:pt x="248509" y="0"/>
                </a:lnTo>
                <a:close/>
              </a:path>
            </a:pathLst>
          </a:custGeom>
          <a:solidFill>
            <a:srgbClr val="18B4E9"/>
          </a:solidFill>
        </p:spPr>
        <p:txBody>
          <a:bodyPr wrap="square" lIns="0" tIns="0" rIns="0" bIns="0" rtlCol="0"/>
          <a:lstStyle/>
          <a:p>
            <a:endParaRPr/>
          </a:p>
        </p:txBody>
      </p:sp>
      <p:sp>
        <p:nvSpPr>
          <p:cNvPr id="10" name="bk object 20">
            <a:extLst>
              <a:ext uri="{FF2B5EF4-FFF2-40B4-BE49-F238E27FC236}">
                <a16:creationId xmlns:a16="http://schemas.microsoft.com/office/drawing/2014/main" id="{80C9F01E-ED57-468E-9BDD-AB23E550B8B8}"/>
              </a:ext>
            </a:extLst>
          </p:cNvPr>
          <p:cNvSpPr/>
          <p:nvPr userDrawn="1"/>
        </p:nvSpPr>
        <p:spPr>
          <a:xfrm>
            <a:off x="12728450" y="4563591"/>
            <a:ext cx="1902460" cy="2446655"/>
          </a:xfrm>
          <a:custGeom>
            <a:avLst/>
            <a:gdLst/>
            <a:ahLst/>
            <a:cxnLst/>
            <a:rect l="l" t="t" r="r" b="b"/>
            <a:pathLst>
              <a:path w="1902459" h="2446654">
                <a:moveTo>
                  <a:pt x="1223213" y="0"/>
                </a:moveTo>
                <a:lnTo>
                  <a:pt x="1174357" y="951"/>
                </a:lnTo>
                <a:lnTo>
                  <a:pt x="1125836" y="3793"/>
                </a:lnTo>
                <a:lnTo>
                  <a:pt x="1077694" y="8508"/>
                </a:lnTo>
                <a:lnTo>
                  <a:pt x="1029973" y="15080"/>
                </a:lnTo>
                <a:lnTo>
                  <a:pt x="982714" y="23489"/>
                </a:lnTo>
                <a:lnTo>
                  <a:pt x="935961" y="33719"/>
                </a:lnTo>
                <a:lnTo>
                  <a:pt x="889757" y="45752"/>
                </a:lnTo>
                <a:lnTo>
                  <a:pt x="844142" y="59570"/>
                </a:lnTo>
                <a:lnTo>
                  <a:pt x="799160" y="75157"/>
                </a:lnTo>
                <a:lnTo>
                  <a:pt x="754854" y="92494"/>
                </a:lnTo>
                <a:lnTo>
                  <a:pt x="711266" y="111563"/>
                </a:lnTo>
                <a:lnTo>
                  <a:pt x="668437" y="132348"/>
                </a:lnTo>
                <a:lnTo>
                  <a:pt x="626411" y="154830"/>
                </a:lnTo>
                <a:lnTo>
                  <a:pt x="585230" y="178993"/>
                </a:lnTo>
                <a:lnTo>
                  <a:pt x="544937" y="204818"/>
                </a:lnTo>
                <a:lnTo>
                  <a:pt x="505573" y="232288"/>
                </a:lnTo>
                <a:lnTo>
                  <a:pt x="467182" y="261385"/>
                </a:lnTo>
                <a:lnTo>
                  <a:pt x="429806" y="292093"/>
                </a:lnTo>
                <a:lnTo>
                  <a:pt x="393486" y="324392"/>
                </a:lnTo>
                <a:lnTo>
                  <a:pt x="358267" y="358267"/>
                </a:lnTo>
                <a:lnTo>
                  <a:pt x="324392" y="393486"/>
                </a:lnTo>
                <a:lnTo>
                  <a:pt x="292093" y="429806"/>
                </a:lnTo>
                <a:lnTo>
                  <a:pt x="261385" y="467182"/>
                </a:lnTo>
                <a:lnTo>
                  <a:pt x="232288" y="505573"/>
                </a:lnTo>
                <a:lnTo>
                  <a:pt x="204818" y="544937"/>
                </a:lnTo>
                <a:lnTo>
                  <a:pt x="178993" y="585230"/>
                </a:lnTo>
                <a:lnTo>
                  <a:pt x="154830" y="626411"/>
                </a:lnTo>
                <a:lnTo>
                  <a:pt x="132348" y="668437"/>
                </a:lnTo>
                <a:lnTo>
                  <a:pt x="111563" y="711266"/>
                </a:lnTo>
                <a:lnTo>
                  <a:pt x="92494" y="754854"/>
                </a:lnTo>
                <a:lnTo>
                  <a:pt x="75157" y="799160"/>
                </a:lnTo>
                <a:lnTo>
                  <a:pt x="59570" y="844142"/>
                </a:lnTo>
                <a:lnTo>
                  <a:pt x="45752" y="889757"/>
                </a:lnTo>
                <a:lnTo>
                  <a:pt x="33719" y="935961"/>
                </a:lnTo>
                <a:lnTo>
                  <a:pt x="23489" y="982714"/>
                </a:lnTo>
                <a:lnTo>
                  <a:pt x="15080" y="1029973"/>
                </a:lnTo>
                <a:lnTo>
                  <a:pt x="8508" y="1077694"/>
                </a:lnTo>
                <a:lnTo>
                  <a:pt x="3793" y="1125836"/>
                </a:lnTo>
                <a:lnTo>
                  <a:pt x="951" y="1174357"/>
                </a:lnTo>
                <a:lnTo>
                  <a:pt x="0" y="1223213"/>
                </a:lnTo>
                <a:lnTo>
                  <a:pt x="951" y="1272069"/>
                </a:lnTo>
                <a:lnTo>
                  <a:pt x="3793" y="1320589"/>
                </a:lnTo>
                <a:lnTo>
                  <a:pt x="8508" y="1368731"/>
                </a:lnTo>
                <a:lnTo>
                  <a:pt x="15080" y="1416453"/>
                </a:lnTo>
                <a:lnTo>
                  <a:pt x="23489" y="1463711"/>
                </a:lnTo>
                <a:lnTo>
                  <a:pt x="33719" y="1510464"/>
                </a:lnTo>
                <a:lnTo>
                  <a:pt x="45752" y="1556669"/>
                </a:lnTo>
                <a:lnTo>
                  <a:pt x="59570" y="1602283"/>
                </a:lnTo>
                <a:lnTo>
                  <a:pt x="75157" y="1647265"/>
                </a:lnTo>
                <a:lnTo>
                  <a:pt x="92494" y="1691571"/>
                </a:lnTo>
                <a:lnTo>
                  <a:pt x="111563" y="1735160"/>
                </a:lnTo>
                <a:lnTo>
                  <a:pt x="132348" y="1777988"/>
                </a:lnTo>
                <a:lnTo>
                  <a:pt x="154830" y="1820014"/>
                </a:lnTo>
                <a:lnTo>
                  <a:pt x="178993" y="1861195"/>
                </a:lnTo>
                <a:lnTo>
                  <a:pt x="204818" y="1901489"/>
                </a:lnTo>
                <a:lnTo>
                  <a:pt x="232288" y="1940852"/>
                </a:lnTo>
                <a:lnTo>
                  <a:pt x="261385" y="1979243"/>
                </a:lnTo>
                <a:lnTo>
                  <a:pt x="292093" y="2016620"/>
                </a:lnTo>
                <a:lnTo>
                  <a:pt x="324392" y="2052939"/>
                </a:lnTo>
                <a:lnTo>
                  <a:pt x="358267" y="2088159"/>
                </a:lnTo>
                <a:lnTo>
                  <a:pt x="393486" y="2122031"/>
                </a:lnTo>
                <a:lnTo>
                  <a:pt x="429806" y="2154330"/>
                </a:lnTo>
                <a:lnTo>
                  <a:pt x="467182" y="2185036"/>
                </a:lnTo>
                <a:lnTo>
                  <a:pt x="505573" y="2214133"/>
                </a:lnTo>
                <a:lnTo>
                  <a:pt x="544937" y="2241602"/>
                </a:lnTo>
                <a:lnTo>
                  <a:pt x="585230" y="2267427"/>
                </a:lnTo>
                <a:lnTo>
                  <a:pt x="626411" y="2291589"/>
                </a:lnTo>
                <a:lnTo>
                  <a:pt x="668437" y="2314072"/>
                </a:lnTo>
                <a:lnTo>
                  <a:pt x="711266" y="2334857"/>
                </a:lnTo>
                <a:lnTo>
                  <a:pt x="754854" y="2353927"/>
                </a:lnTo>
                <a:lnTo>
                  <a:pt x="799160" y="2371264"/>
                </a:lnTo>
                <a:lnTo>
                  <a:pt x="844142" y="2386851"/>
                </a:lnTo>
                <a:lnTo>
                  <a:pt x="889757" y="2400670"/>
                </a:lnTo>
                <a:lnTo>
                  <a:pt x="935961" y="2412704"/>
                </a:lnTo>
                <a:lnTo>
                  <a:pt x="982714" y="2422935"/>
                </a:lnTo>
                <a:lnTo>
                  <a:pt x="1029973" y="2431345"/>
                </a:lnTo>
                <a:lnTo>
                  <a:pt x="1077694" y="2437916"/>
                </a:lnTo>
                <a:lnTo>
                  <a:pt x="1125836" y="2442632"/>
                </a:lnTo>
                <a:lnTo>
                  <a:pt x="1174357" y="2445475"/>
                </a:lnTo>
                <a:lnTo>
                  <a:pt x="1223213" y="2446426"/>
                </a:lnTo>
                <a:lnTo>
                  <a:pt x="1272069" y="2445475"/>
                </a:lnTo>
                <a:lnTo>
                  <a:pt x="1320589" y="2442632"/>
                </a:lnTo>
                <a:lnTo>
                  <a:pt x="1368731" y="2437916"/>
                </a:lnTo>
                <a:lnTo>
                  <a:pt x="1416453" y="2431345"/>
                </a:lnTo>
                <a:lnTo>
                  <a:pt x="1463711" y="2422935"/>
                </a:lnTo>
                <a:lnTo>
                  <a:pt x="1510464" y="2412704"/>
                </a:lnTo>
                <a:lnTo>
                  <a:pt x="1556669" y="2400670"/>
                </a:lnTo>
                <a:lnTo>
                  <a:pt x="1602283" y="2386851"/>
                </a:lnTo>
                <a:lnTo>
                  <a:pt x="1647265" y="2371264"/>
                </a:lnTo>
                <a:lnTo>
                  <a:pt x="1691571" y="2353927"/>
                </a:lnTo>
                <a:lnTo>
                  <a:pt x="1735160" y="2334857"/>
                </a:lnTo>
                <a:lnTo>
                  <a:pt x="1777988" y="2314072"/>
                </a:lnTo>
                <a:lnTo>
                  <a:pt x="1820014" y="2291589"/>
                </a:lnTo>
                <a:lnTo>
                  <a:pt x="1861195" y="2267427"/>
                </a:lnTo>
                <a:lnTo>
                  <a:pt x="1901489" y="2241602"/>
                </a:lnTo>
                <a:lnTo>
                  <a:pt x="1901949" y="2241281"/>
                </a:lnTo>
                <a:lnTo>
                  <a:pt x="1901949" y="2081695"/>
                </a:lnTo>
                <a:lnTo>
                  <a:pt x="1223213" y="2081695"/>
                </a:lnTo>
                <a:lnTo>
                  <a:pt x="1152907" y="2078843"/>
                </a:lnTo>
                <a:lnTo>
                  <a:pt x="1084147" y="2070438"/>
                </a:lnTo>
                <a:lnTo>
                  <a:pt x="1017156" y="2056701"/>
                </a:lnTo>
                <a:lnTo>
                  <a:pt x="952158" y="2037856"/>
                </a:lnTo>
                <a:lnTo>
                  <a:pt x="889373" y="2014124"/>
                </a:lnTo>
                <a:lnTo>
                  <a:pt x="829026" y="1985729"/>
                </a:lnTo>
                <a:lnTo>
                  <a:pt x="771338" y="1952893"/>
                </a:lnTo>
                <a:lnTo>
                  <a:pt x="716532" y="1915839"/>
                </a:lnTo>
                <a:lnTo>
                  <a:pt x="664832" y="1874789"/>
                </a:lnTo>
                <a:lnTo>
                  <a:pt x="616459" y="1829966"/>
                </a:lnTo>
                <a:lnTo>
                  <a:pt x="571636" y="1781593"/>
                </a:lnTo>
                <a:lnTo>
                  <a:pt x="530587" y="1729893"/>
                </a:lnTo>
                <a:lnTo>
                  <a:pt x="493533" y="1675087"/>
                </a:lnTo>
                <a:lnTo>
                  <a:pt x="460697" y="1617400"/>
                </a:lnTo>
                <a:lnTo>
                  <a:pt x="432301" y="1557052"/>
                </a:lnTo>
                <a:lnTo>
                  <a:pt x="408570" y="1494268"/>
                </a:lnTo>
                <a:lnTo>
                  <a:pt x="389724" y="1429269"/>
                </a:lnTo>
                <a:lnTo>
                  <a:pt x="375987" y="1362278"/>
                </a:lnTo>
                <a:lnTo>
                  <a:pt x="367582" y="1293519"/>
                </a:lnTo>
                <a:lnTo>
                  <a:pt x="364731" y="1223213"/>
                </a:lnTo>
                <a:lnTo>
                  <a:pt x="367582" y="1152907"/>
                </a:lnTo>
                <a:lnTo>
                  <a:pt x="375987" y="1084147"/>
                </a:lnTo>
                <a:lnTo>
                  <a:pt x="389724" y="1017156"/>
                </a:lnTo>
                <a:lnTo>
                  <a:pt x="408570" y="952158"/>
                </a:lnTo>
                <a:lnTo>
                  <a:pt x="432301" y="889373"/>
                </a:lnTo>
                <a:lnTo>
                  <a:pt x="460697" y="829026"/>
                </a:lnTo>
                <a:lnTo>
                  <a:pt x="493533" y="771338"/>
                </a:lnTo>
                <a:lnTo>
                  <a:pt x="530587" y="716532"/>
                </a:lnTo>
                <a:lnTo>
                  <a:pt x="571636" y="664832"/>
                </a:lnTo>
                <a:lnTo>
                  <a:pt x="616459" y="616459"/>
                </a:lnTo>
                <a:lnTo>
                  <a:pt x="664832" y="571636"/>
                </a:lnTo>
                <a:lnTo>
                  <a:pt x="716532" y="530587"/>
                </a:lnTo>
                <a:lnTo>
                  <a:pt x="771338" y="493533"/>
                </a:lnTo>
                <a:lnTo>
                  <a:pt x="829026" y="460697"/>
                </a:lnTo>
                <a:lnTo>
                  <a:pt x="889373" y="432301"/>
                </a:lnTo>
                <a:lnTo>
                  <a:pt x="952158" y="408570"/>
                </a:lnTo>
                <a:lnTo>
                  <a:pt x="1017156" y="389724"/>
                </a:lnTo>
                <a:lnTo>
                  <a:pt x="1084147" y="375987"/>
                </a:lnTo>
                <a:lnTo>
                  <a:pt x="1152907" y="367582"/>
                </a:lnTo>
                <a:lnTo>
                  <a:pt x="1223213" y="364731"/>
                </a:lnTo>
                <a:lnTo>
                  <a:pt x="1901949" y="364731"/>
                </a:lnTo>
                <a:lnTo>
                  <a:pt x="1901949" y="205139"/>
                </a:lnTo>
                <a:lnTo>
                  <a:pt x="1901489" y="204818"/>
                </a:lnTo>
                <a:lnTo>
                  <a:pt x="1861195" y="178993"/>
                </a:lnTo>
                <a:lnTo>
                  <a:pt x="1820014" y="154830"/>
                </a:lnTo>
                <a:lnTo>
                  <a:pt x="1777988" y="132348"/>
                </a:lnTo>
                <a:lnTo>
                  <a:pt x="1735160" y="111563"/>
                </a:lnTo>
                <a:lnTo>
                  <a:pt x="1691571" y="92494"/>
                </a:lnTo>
                <a:lnTo>
                  <a:pt x="1647265" y="75157"/>
                </a:lnTo>
                <a:lnTo>
                  <a:pt x="1602283" y="59570"/>
                </a:lnTo>
                <a:lnTo>
                  <a:pt x="1556669" y="45752"/>
                </a:lnTo>
                <a:lnTo>
                  <a:pt x="1510464" y="33719"/>
                </a:lnTo>
                <a:lnTo>
                  <a:pt x="1463711" y="23489"/>
                </a:lnTo>
                <a:lnTo>
                  <a:pt x="1416453" y="15080"/>
                </a:lnTo>
                <a:lnTo>
                  <a:pt x="1368731" y="8508"/>
                </a:lnTo>
                <a:lnTo>
                  <a:pt x="1320589" y="3793"/>
                </a:lnTo>
                <a:lnTo>
                  <a:pt x="1272069" y="951"/>
                </a:lnTo>
                <a:lnTo>
                  <a:pt x="1223213" y="0"/>
                </a:lnTo>
              </a:path>
              <a:path w="1902459" h="2446654">
                <a:moveTo>
                  <a:pt x="1901949" y="1747386"/>
                </a:moveTo>
                <a:lnTo>
                  <a:pt x="1874789" y="1781593"/>
                </a:lnTo>
                <a:lnTo>
                  <a:pt x="1829966" y="1829966"/>
                </a:lnTo>
                <a:lnTo>
                  <a:pt x="1781593" y="1874789"/>
                </a:lnTo>
                <a:lnTo>
                  <a:pt x="1729893" y="1915839"/>
                </a:lnTo>
                <a:lnTo>
                  <a:pt x="1675087" y="1952893"/>
                </a:lnTo>
                <a:lnTo>
                  <a:pt x="1617400" y="1985729"/>
                </a:lnTo>
                <a:lnTo>
                  <a:pt x="1557052" y="2014124"/>
                </a:lnTo>
                <a:lnTo>
                  <a:pt x="1494268" y="2037856"/>
                </a:lnTo>
                <a:lnTo>
                  <a:pt x="1429269" y="2056701"/>
                </a:lnTo>
                <a:lnTo>
                  <a:pt x="1362278" y="2070438"/>
                </a:lnTo>
                <a:lnTo>
                  <a:pt x="1293519" y="2078843"/>
                </a:lnTo>
                <a:lnTo>
                  <a:pt x="1223213" y="2081695"/>
                </a:lnTo>
                <a:lnTo>
                  <a:pt x="1901949" y="2081695"/>
                </a:lnTo>
                <a:lnTo>
                  <a:pt x="1901949" y="1747386"/>
                </a:lnTo>
              </a:path>
              <a:path w="1902459" h="2446654">
                <a:moveTo>
                  <a:pt x="1901949" y="364731"/>
                </a:moveTo>
                <a:lnTo>
                  <a:pt x="1223213" y="364731"/>
                </a:lnTo>
                <a:lnTo>
                  <a:pt x="1293519" y="367582"/>
                </a:lnTo>
                <a:lnTo>
                  <a:pt x="1362278" y="375987"/>
                </a:lnTo>
                <a:lnTo>
                  <a:pt x="1429269" y="389724"/>
                </a:lnTo>
                <a:lnTo>
                  <a:pt x="1494268" y="408570"/>
                </a:lnTo>
                <a:lnTo>
                  <a:pt x="1557052" y="432301"/>
                </a:lnTo>
                <a:lnTo>
                  <a:pt x="1617400" y="460697"/>
                </a:lnTo>
                <a:lnTo>
                  <a:pt x="1675087" y="493533"/>
                </a:lnTo>
                <a:lnTo>
                  <a:pt x="1729893" y="530587"/>
                </a:lnTo>
                <a:lnTo>
                  <a:pt x="1781593" y="571636"/>
                </a:lnTo>
                <a:lnTo>
                  <a:pt x="1829966" y="616459"/>
                </a:lnTo>
                <a:lnTo>
                  <a:pt x="1874789" y="664832"/>
                </a:lnTo>
                <a:lnTo>
                  <a:pt x="1901949" y="699039"/>
                </a:lnTo>
                <a:lnTo>
                  <a:pt x="1901949" y="364731"/>
                </a:lnTo>
              </a:path>
            </a:pathLst>
          </a:custGeom>
          <a:solidFill>
            <a:srgbClr val="004F72">
              <a:alpha val="30000"/>
            </a:srgbClr>
          </a:solidFill>
        </p:spPr>
        <p:txBody>
          <a:bodyPr wrap="square" lIns="0" tIns="0" rIns="0" bIns="0" rtlCol="0"/>
          <a:lstStyle/>
          <a:p>
            <a:endParaRPr/>
          </a:p>
        </p:txBody>
      </p:sp>
      <p:sp>
        <p:nvSpPr>
          <p:cNvPr id="4" name="Title 3">
            <a:extLst>
              <a:ext uri="{FF2B5EF4-FFF2-40B4-BE49-F238E27FC236}">
                <a16:creationId xmlns:a16="http://schemas.microsoft.com/office/drawing/2014/main" id="{AEFF4CE0-68A0-4D2F-9C02-8E412351F34F}"/>
              </a:ext>
            </a:extLst>
          </p:cNvPr>
          <p:cNvSpPr>
            <a:spLocks noGrp="1"/>
          </p:cNvSpPr>
          <p:nvPr>
            <p:ph type="title" hasCustomPrompt="1"/>
          </p:nvPr>
        </p:nvSpPr>
        <p:spPr>
          <a:xfrm>
            <a:off x="923646" y="1167984"/>
            <a:ext cx="4172336" cy="813707"/>
          </a:xfrm>
        </p:spPr>
        <p:txBody>
          <a:bodyPr/>
          <a:lstStyle>
            <a:lvl1pPr>
              <a:defRPr sz="6950"/>
            </a:lvl1pPr>
          </a:lstStyle>
          <a:p>
            <a:r>
              <a:rPr lang="en-US" dirty="0"/>
              <a:t>Agenda</a:t>
            </a:r>
          </a:p>
        </p:txBody>
      </p:sp>
      <p:sp>
        <p:nvSpPr>
          <p:cNvPr id="11" name="Text Placeholder 10">
            <a:extLst>
              <a:ext uri="{FF2B5EF4-FFF2-40B4-BE49-F238E27FC236}">
                <a16:creationId xmlns:a16="http://schemas.microsoft.com/office/drawing/2014/main" id="{D7A56F2D-FC94-44C7-8523-FEE9AFF81EE3}"/>
              </a:ext>
            </a:extLst>
          </p:cNvPr>
          <p:cNvSpPr>
            <a:spLocks noGrp="1"/>
          </p:cNvSpPr>
          <p:nvPr>
            <p:ph type="body" sz="quarter" idx="10" hasCustomPrompt="1"/>
          </p:nvPr>
        </p:nvSpPr>
        <p:spPr>
          <a:xfrm>
            <a:off x="829607" y="2999307"/>
            <a:ext cx="884606" cy="812800"/>
          </a:xfrm>
        </p:spPr>
        <p:txBody>
          <a:bodyPr anchor="ctr">
            <a:normAutofit/>
          </a:bodyPr>
          <a:lstStyle>
            <a:lvl1pPr marL="0" indent="0" algn="ctr">
              <a:buNone/>
              <a:defRPr sz="3600" b="1">
                <a:latin typeface="+mj-lt"/>
              </a:defRPr>
            </a:lvl1pPr>
          </a:lstStyle>
          <a:p>
            <a:pPr lvl="0"/>
            <a:r>
              <a:rPr lang="en-US" dirty="0"/>
              <a:t>01</a:t>
            </a:r>
          </a:p>
        </p:txBody>
      </p:sp>
      <p:sp>
        <p:nvSpPr>
          <p:cNvPr id="13" name="Text Placeholder 12">
            <a:extLst>
              <a:ext uri="{FF2B5EF4-FFF2-40B4-BE49-F238E27FC236}">
                <a16:creationId xmlns:a16="http://schemas.microsoft.com/office/drawing/2014/main" id="{3C5221E9-08B1-42E1-9347-654975CEDF6F}"/>
              </a:ext>
            </a:extLst>
          </p:cNvPr>
          <p:cNvSpPr>
            <a:spLocks noGrp="1"/>
          </p:cNvSpPr>
          <p:nvPr>
            <p:ph type="body" sz="quarter" idx="11" hasCustomPrompt="1"/>
          </p:nvPr>
        </p:nvSpPr>
        <p:spPr>
          <a:xfrm>
            <a:off x="1540464" y="2999308"/>
            <a:ext cx="4860336" cy="812800"/>
          </a:xfrm>
        </p:spPr>
        <p:txBody>
          <a:bodyPr anchor="ctr">
            <a:noAutofit/>
          </a:bodyPr>
          <a:lstStyle>
            <a:lvl1pPr marL="0" indent="0">
              <a:buNone/>
              <a:defRPr sz="3650"/>
            </a:lvl1pPr>
          </a:lstStyle>
          <a:p>
            <a:pPr lvl="0"/>
            <a:r>
              <a:rPr lang="en-US" dirty="0"/>
              <a:t>Title of Section One</a:t>
            </a:r>
          </a:p>
        </p:txBody>
      </p:sp>
      <p:sp>
        <p:nvSpPr>
          <p:cNvPr id="17" name="Text Placeholder 10">
            <a:extLst>
              <a:ext uri="{FF2B5EF4-FFF2-40B4-BE49-F238E27FC236}">
                <a16:creationId xmlns:a16="http://schemas.microsoft.com/office/drawing/2014/main" id="{33920071-BDCB-4F81-90BE-060BD9E1B833}"/>
              </a:ext>
            </a:extLst>
          </p:cNvPr>
          <p:cNvSpPr>
            <a:spLocks noGrp="1"/>
          </p:cNvSpPr>
          <p:nvPr>
            <p:ph type="body" sz="quarter" idx="12" hasCustomPrompt="1"/>
          </p:nvPr>
        </p:nvSpPr>
        <p:spPr>
          <a:xfrm>
            <a:off x="829607" y="3984782"/>
            <a:ext cx="884606" cy="812800"/>
          </a:xfrm>
        </p:spPr>
        <p:txBody>
          <a:bodyPr anchor="ctr">
            <a:normAutofit/>
          </a:bodyPr>
          <a:lstStyle>
            <a:lvl1pPr marL="0" indent="0" algn="ctr">
              <a:buNone/>
              <a:defRPr sz="3600" b="1">
                <a:latin typeface="+mj-lt"/>
              </a:defRPr>
            </a:lvl1pPr>
          </a:lstStyle>
          <a:p>
            <a:pPr lvl="0"/>
            <a:r>
              <a:rPr lang="en-US" dirty="0"/>
              <a:t>02</a:t>
            </a:r>
          </a:p>
        </p:txBody>
      </p:sp>
      <p:sp>
        <p:nvSpPr>
          <p:cNvPr id="18" name="Text Placeholder 12">
            <a:extLst>
              <a:ext uri="{FF2B5EF4-FFF2-40B4-BE49-F238E27FC236}">
                <a16:creationId xmlns:a16="http://schemas.microsoft.com/office/drawing/2014/main" id="{57FEB05A-4293-475D-B363-E77BF42E9B86}"/>
              </a:ext>
            </a:extLst>
          </p:cNvPr>
          <p:cNvSpPr>
            <a:spLocks noGrp="1"/>
          </p:cNvSpPr>
          <p:nvPr>
            <p:ph type="body" sz="quarter" idx="13" hasCustomPrompt="1"/>
          </p:nvPr>
        </p:nvSpPr>
        <p:spPr>
          <a:xfrm>
            <a:off x="1540464" y="3984783"/>
            <a:ext cx="4860336" cy="812800"/>
          </a:xfrm>
        </p:spPr>
        <p:txBody>
          <a:bodyPr anchor="ctr">
            <a:noAutofit/>
          </a:bodyPr>
          <a:lstStyle>
            <a:lvl1pPr marL="0" indent="0">
              <a:buNone/>
              <a:defRPr sz="3650"/>
            </a:lvl1pPr>
          </a:lstStyle>
          <a:p>
            <a:pPr lvl="0"/>
            <a:r>
              <a:rPr lang="en-US" dirty="0"/>
              <a:t>Title of Section Two</a:t>
            </a:r>
          </a:p>
        </p:txBody>
      </p:sp>
      <p:sp>
        <p:nvSpPr>
          <p:cNvPr id="23" name="Text Placeholder 10">
            <a:extLst>
              <a:ext uri="{FF2B5EF4-FFF2-40B4-BE49-F238E27FC236}">
                <a16:creationId xmlns:a16="http://schemas.microsoft.com/office/drawing/2014/main" id="{6182ACAF-B788-4289-BBCF-2DBB33B08292}"/>
              </a:ext>
            </a:extLst>
          </p:cNvPr>
          <p:cNvSpPr>
            <a:spLocks noGrp="1"/>
          </p:cNvSpPr>
          <p:nvPr>
            <p:ph type="body" sz="quarter" idx="14" hasCustomPrompt="1"/>
          </p:nvPr>
        </p:nvSpPr>
        <p:spPr>
          <a:xfrm>
            <a:off x="7350680" y="3018264"/>
            <a:ext cx="884606" cy="812800"/>
          </a:xfrm>
        </p:spPr>
        <p:txBody>
          <a:bodyPr anchor="ctr">
            <a:normAutofit/>
          </a:bodyPr>
          <a:lstStyle>
            <a:lvl1pPr marL="0" indent="0" algn="ctr">
              <a:buNone/>
              <a:defRPr sz="3600" b="1">
                <a:latin typeface="+mj-lt"/>
              </a:defRPr>
            </a:lvl1pPr>
          </a:lstStyle>
          <a:p>
            <a:pPr lvl="0"/>
            <a:r>
              <a:rPr lang="en-US" dirty="0"/>
              <a:t>03</a:t>
            </a:r>
          </a:p>
        </p:txBody>
      </p:sp>
      <p:sp>
        <p:nvSpPr>
          <p:cNvPr id="24" name="Text Placeholder 12">
            <a:extLst>
              <a:ext uri="{FF2B5EF4-FFF2-40B4-BE49-F238E27FC236}">
                <a16:creationId xmlns:a16="http://schemas.microsoft.com/office/drawing/2014/main" id="{AF79F15D-CC71-4CD2-ACCC-59497A283972}"/>
              </a:ext>
            </a:extLst>
          </p:cNvPr>
          <p:cNvSpPr>
            <a:spLocks noGrp="1"/>
          </p:cNvSpPr>
          <p:nvPr>
            <p:ph type="body" sz="quarter" idx="15" hasCustomPrompt="1"/>
          </p:nvPr>
        </p:nvSpPr>
        <p:spPr>
          <a:xfrm>
            <a:off x="8061537" y="3018265"/>
            <a:ext cx="4860336" cy="812800"/>
          </a:xfrm>
        </p:spPr>
        <p:txBody>
          <a:bodyPr anchor="ctr">
            <a:noAutofit/>
          </a:bodyPr>
          <a:lstStyle>
            <a:lvl1pPr marL="0" indent="0">
              <a:buNone/>
              <a:defRPr sz="3650"/>
            </a:lvl1pPr>
          </a:lstStyle>
          <a:p>
            <a:pPr lvl="0"/>
            <a:r>
              <a:rPr lang="en-US" dirty="0"/>
              <a:t>Title of Section Three</a:t>
            </a:r>
          </a:p>
        </p:txBody>
      </p:sp>
      <p:sp>
        <p:nvSpPr>
          <p:cNvPr id="25" name="Text Placeholder 10">
            <a:extLst>
              <a:ext uri="{FF2B5EF4-FFF2-40B4-BE49-F238E27FC236}">
                <a16:creationId xmlns:a16="http://schemas.microsoft.com/office/drawing/2014/main" id="{4A254EEA-4440-481F-BCD0-4BA0997CD070}"/>
              </a:ext>
            </a:extLst>
          </p:cNvPr>
          <p:cNvSpPr>
            <a:spLocks noGrp="1"/>
          </p:cNvSpPr>
          <p:nvPr>
            <p:ph type="body" sz="quarter" idx="16" hasCustomPrompt="1"/>
          </p:nvPr>
        </p:nvSpPr>
        <p:spPr>
          <a:xfrm>
            <a:off x="7350680" y="4003739"/>
            <a:ext cx="884606" cy="812800"/>
          </a:xfrm>
        </p:spPr>
        <p:txBody>
          <a:bodyPr anchor="ctr">
            <a:normAutofit/>
          </a:bodyPr>
          <a:lstStyle>
            <a:lvl1pPr marL="0" indent="0" algn="ctr">
              <a:buNone/>
              <a:defRPr sz="3600" b="1">
                <a:latin typeface="+mj-lt"/>
              </a:defRPr>
            </a:lvl1pPr>
          </a:lstStyle>
          <a:p>
            <a:pPr lvl="0"/>
            <a:r>
              <a:rPr lang="en-US" dirty="0"/>
              <a:t>04</a:t>
            </a:r>
          </a:p>
        </p:txBody>
      </p:sp>
      <p:sp>
        <p:nvSpPr>
          <p:cNvPr id="26" name="Text Placeholder 12">
            <a:extLst>
              <a:ext uri="{FF2B5EF4-FFF2-40B4-BE49-F238E27FC236}">
                <a16:creationId xmlns:a16="http://schemas.microsoft.com/office/drawing/2014/main" id="{7D2A617E-A0F9-440C-84AA-9D5EBED2F8FC}"/>
              </a:ext>
            </a:extLst>
          </p:cNvPr>
          <p:cNvSpPr>
            <a:spLocks noGrp="1"/>
          </p:cNvSpPr>
          <p:nvPr>
            <p:ph type="body" sz="quarter" idx="17" hasCustomPrompt="1"/>
          </p:nvPr>
        </p:nvSpPr>
        <p:spPr>
          <a:xfrm>
            <a:off x="8061537" y="4003740"/>
            <a:ext cx="4860336" cy="812800"/>
          </a:xfrm>
        </p:spPr>
        <p:txBody>
          <a:bodyPr anchor="ctr">
            <a:noAutofit/>
          </a:bodyPr>
          <a:lstStyle>
            <a:lvl1pPr marL="0" indent="0">
              <a:buNone/>
              <a:defRPr sz="3650"/>
            </a:lvl1pPr>
          </a:lstStyle>
          <a:p>
            <a:pPr lvl="0"/>
            <a:r>
              <a:rPr lang="en-US" dirty="0"/>
              <a:t>Title of Section Four</a:t>
            </a:r>
          </a:p>
        </p:txBody>
      </p:sp>
    </p:spTree>
    <p:extLst>
      <p:ext uri="{BB962C8B-B14F-4D97-AF65-F5344CB8AC3E}">
        <p14:creationId xmlns:p14="http://schemas.microsoft.com/office/powerpoint/2010/main" val="3529778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w/ Titl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90262D-854F-4D2C-B6F1-0C4F3D1F446D}"/>
              </a:ext>
            </a:extLst>
          </p:cNvPr>
          <p:cNvSpPr/>
          <p:nvPr userDrawn="1"/>
        </p:nvSpPr>
        <p:spPr>
          <a:xfrm>
            <a:off x="0" y="7627621"/>
            <a:ext cx="14630400" cy="601979"/>
          </a:xfrm>
          <a:prstGeom prst="rect">
            <a:avLst/>
          </a:prstGeom>
          <a:gradFill flip="none" rotWithShape="1">
            <a:gsLst>
              <a:gs pos="0">
                <a:srgbClr val="02BABD"/>
              </a:gs>
              <a:gs pos="100000">
                <a:srgbClr val="91CB7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6">
            <a:extLst>
              <a:ext uri="{FF2B5EF4-FFF2-40B4-BE49-F238E27FC236}">
                <a16:creationId xmlns:a16="http://schemas.microsoft.com/office/drawing/2014/main" id="{B4D73048-2D72-487E-92CA-618F2C5BE4CD}"/>
              </a:ext>
            </a:extLst>
          </p:cNvPr>
          <p:cNvSpPr>
            <a:spLocks noGrp="1"/>
          </p:cNvSpPr>
          <p:nvPr>
            <p:ph type="sldNum" sz="quarter" idx="15"/>
          </p:nvPr>
        </p:nvSpPr>
        <p:spPr>
          <a:xfrm>
            <a:off x="13922829" y="7701586"/>
            <a:ext cx="565488" cy="438150"/>
          </a:xfrm>
        </p:spPr>
        <p:txBody>
          <a:bodyPr/>
          <a:lstStyle/>
          <a:p>
            <a:fld id="{16CF5A19-A08A-46BD-B47F-B063FC2D5F9E}" type="slidenum">
              <a:rPr lang="en-US" smtClean="0"/>
              <a:pPr/>
              <a:t>‹#›</a:t>
            </a:fld>
            <a:endParaRPr lang="en-US" dirty="0"/>
          </a:p>
        </p:txBody>
      </p:sp>
      <p:cxnSp>
        <p:nvCxnSpPr>
          <p:cNvPr id="7" name="Straight Connector 6">
            <a:extLst>
              <a:ext uri="{FF2B5EF4-FFF2-40B4-BE49-F238E27FC236}">
                <a16:creationId xmlns:a16="http://schemas.microsoft.com/office/drawing/2014/main" id="{C1D2F0C8-150C-40A1-86FE-FD2DB091FA17}"/>
              </a:ext>
            </a:extLst>
          </p:cNvPr>
          <p:cNvCxnSpPr/>
          <p:nvPr userDrawn="1"/>
        </p:nvCxnSpPr>
        <p:spPr>
          <a:xfrm>
            <a:off x="13890171" y="7759670"/>
            <a:ext cx="0" cy="2981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1A5AB3E1-BE69-4194-8EA2-FE1C170E3956}"/>
              </a:ext>
            </a:extLst>
          </p:cNvPr>
          <p:cNvSpPr>
            <a:spLocks noGrp="1"/>
          </p:cNvSpPr>
          <p:nvPr>
            <p:ph type="title" hasCustomPrompt="1"/>
          </p:nvPr>
        </p:nvSpPr>
        <p:spPr>
          <a:xfrm>
            <a:off x="917307" y="855146"/>
            <a:ext cx="10991379" cy="1063043"/>
          </a:xfrm>
        </p:spPr>
        <p:txBody>
          <a:bodyPr anchor="t"/>
          <a:lstStyle>
            <a:lvl1pPr>
              <a:defRPr sz="4300">
                <a:solidFill>
                  <a:srgbClr val="004F72"/>
                </a:solidFill>
              </a:defRPr>
            </a:lvl1pPr>
          </a:lstStyle>
          <a:p>
            <a:r>
              <a:rPr lang="en-US" dirty="0"/>
              <a:t>Title</a:t>
            </a:r>
          </a:p>
        </p:txBody>
      </p:sp>
      <p:sp>
        <p:nvSpPr>
          <p:cNvPr id="10" name="TextBox 9">
            <a:extLst>
              <a:ext uri="{FF2B5EF4-FFF2-40B4-BE49-F238E27FC236}">
                <a16:creationId xmlns:a16="http://schemas.microsoft.com/office/drawing/2014/main" id="{11246D9B-A21A-4458-83EB-C4738997DDB7}"/>
              </a:ext>
            </a:extLst>
          </p:cNvPr>
          <p:cNvSpPr txBox="1"/>
          <p:nvPr userDrawn="1"/>
        </p:nvSpPr>
        <p:spPr>
          <a:xfrm>
            <a:off x="10351588" y="7757411"/>
            <a:ext cx="33453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Confidential &amp; Proprietary © 2023</a:t>
            </a:r>
          </a:p>
        </p:txBody>
      </p:sp>
      <p:pic>
        <p:nvPicPr>
          <p:cNvPr id="2" name="Picture 1">
            <a:extLst>
              <a:ext uri="{FF2B5EF4-FFF2-40B4-BE49-F238E27FC236}">
                <a16:creationId xmlns:a16="http://schemas.microsoft.com/office/drawing/2014/main" id="{317577B0-353F-D2E2-9BB5-18127F4CA832}"/>
              </a:ext>
            </a:extLst>
          </p:cNvPr>
          <p:cNvPicPr>
            <a:picLocks noChangeAspect="1"/>
          </p:cNvPicPr>
          <p:nvPr userDrawn="1"/>
        </p:nvPicPr>
        <p:blipFill>
          <a:blip r:embed="rId2">
            <a:extLst>
              <a:ext uri="{28A0092B-C50C-407E-A947-70E740481C1C}">
                <a14:useLocalDpi xmlns:a14="http://schemas.microsoft.com/office/drawing/2010/main" val="0"/>
              </a:ext>
            </a:extLst>
          </a:blip>
          <a:srcRect t="1723" b="1723"/>
          <a:stretch/>
        </p:blipFill>
        <p:spPr>
          <a:xfrm>
            <a:off x="423881" y="7698950"/>
            <a:ext cx="2963316" cy="438150"/>
          </a:xfrm>
          <a:prstGeom prst="rect">
            <a:avLst/>
          </a:prstGeom>
        </p:spPr>
      </p:pic>
    </p:spTree>
    <p:extLst>
      <p:ext uri="{BB962C8B-B14F-4D97-AF65-F5344CB8AC3E}">
        <p14:creationId xmlns:p14="http://schemas.microsoft.com/office/powerpoint/2010/main" val="14369191"/>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lank Slide w/ Titl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90262D-854F-4D2C-B6F1-0C4F3D1F446D}"/>
              </a:ext>
            </a:extLst>
          </p:cNvPr>
          <p:cNvSpPr/>
          <p:nvPr userDrawn="1"/>
        </p:nvSpPr>
        <p:spPr>
          <a:xfrm>
            <a:off x="0" y="7627621"/>
            <a:ext cx="14630400" cy="601979"/>
          </a:xfrm>
          <a:prstGeom prst="rect">
            <a:avLst/>
          </a:prstGeom>
          <a:gradFill flip="none" rotWithShape="1">
            <a:gsLst>
              <a:gs pos="0">
                <a:srgbClr val="02BABD"/>
              </a:gs>
              <a:gs pos="100000">
                <a:srgbClr val="91CB7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6">
            <a:extLst>
              <a:ext uri="{FF2B5EF4-FFF2-40B4-BE49-F238E27FC236}">
                <a16:creationId xmlns:a16="http://schemas.microsoft.com/office/drawing/2014/main" id="{B4D73048-2D72-487E-92CA-618F2C5BE4CD}"/>
              </a:ext>
            </a:extLst>
          </p:cNvPr>
          <p:cNvSpPr>
            <a:spLocks noGrp="1"/>
          </p:cNvSpPr>
          <p:nvPr>
            <p:ph type="sldNum" sz="quarter" idx="15"/>
          </p:nvPr>
        </p:nvSpPr>
        <p:spPr>
          <a:xfrm>
            <a:off x="13922829" y="7701586"/>
            <a:ext cx="565488" cy="438150"/>
          </a:xfrm>
        </p:spPr>
        <p:txBody>
          <a:bodyPr/>
          <a:lstStyle/>
          <a:p>
            <a:fld id="{16CF5A19-A08A-46BD-B47F-B063FC2D5F9E}" type="slidenum">
              <a:rPr lang="en-US" smtClean="0"/>
              <a:pPr/>
              <a:t>‹#›</a:t>
            </a:fld>
            <a:endParaRPr lang="en-US" dirty="0"/>
          </a:p>
        </p:txBody>
      </p:sp>
      <p:cxnSp>
        <p:nvCxnSpPr>
          <p:cNvPr id="7" name="Straight Connector 6">
            <a:extLst>
              <a:ext uri="{FF2B5EF4-FFF2-40B4-BE49-F238E27FC236}">
                <a16:creationId xmlns:a16="http://schemas.microsoft.com/office/drawing/2014/main" id="{C1D2F0C8-150C-40A1-86FE-FD2DB091FA17}"/>
              </a:ext>
            </a:extLst>
          </p:cNvPr>
          <p:cNvCxnSpPr/>
          <p:nvPr userDrawn="1"/>
        </p:nvCxnSpPr>
        <p:spPr>
          <a:xfrm>
            <a:off x="13890171" y="7759670"/>
            <a:ext cx="0" cy="2981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1A5AB3E1-BE69-4194-8EA2-FE1C170E3956}"/>
              </a:ext>
            </a:extLst>
          </p:cNvPr>
          <p:cNvSpPr>
            <a:spLocks noGrp="1"/>
          </p:cNvSpPr>
          <p:nvPr>
            <p:ph type="title" hasCustomPrompt="1"/>
          </p:nvPr>
        </p:nvSpPr>
        <p:spPr>
          <a:xfrm>
            <a:off x="917307" y="855146"/>
            <a:ext cx="10991379" cy="1063043"/>
          </a:xfrm>
        </p:spPr>
        <p:txBody>
          <a:bodyPr anchor="t"/>
          <a:lstStyle>
            <a:lvl1pPr>
              <a:defRPr sz="4300">
                <a:solidFill>
                  <a:srgbClr val="004F72"/>
                </a:solidFill>
              </a:defRPr>
            </a:lvl1pPr>
          </a:lstStyle>
          <a:p>
            <a:r>
              <a:rPr lang="en-US" dirty="0"/>
              <a:t>Title</a:t>
            </a:r>
          </a:p>
        </p:txBody>
      </p:sp>
      <p:sp>
        <p:nvSpPr>
          <p:cNvPr id="10" name="TextBox 9">
            <a:extLst>
              <a:ext uri="{FF2B5EF4-FFF2-40B4-BE49-F238E27FC236}">
                <a16:creationId xmlns:a16="http://schemas.microsoft.com/office/drawing/2014/main" id="{11246D9B-A21A-4458-83EB-C4738997DDB7}"/>
              </a:ext>
            </a:extLst>
          </p:cNvPr>
          <p:cNvSpPr txBox="1"/>
          <p:nvPr userDrawn="1"/>
        </p:nvSpPr>
        <p:spPr>
          <a:xfrm>
            <a:off x="10351588" y="7757411"/>
            <a:ext cx="33453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Confidential &amp; Proprietary © 2023</a:t>
            </a:r>
          </a:p>
        </p:txBody>
      </p:sp>
      <p:sp>
        <p:nvSpPr>
          <p:cNvPr id="3" name="Text Placeholder 2">
            <a:extLst>
              <a:ext uri="{FF2B5EF4-FFF2-40B4-BE49-F238E27FC236}">
                <a16:creationId xmlns:a16="http://schemas.microsoft.com/office/drawing/2014/main" id="{D861B81C-8D32-413D-B32C-77BCA997CD4B}"/>
              </a:ext>
            </a:extLst>
          </p:cNvPr>
          <p:cNvSpPr>
            <a:spLocks noGrp="1"/>
          </p:cNvSpPr>
          <p:nvPr>
            <p:ph type="body" sz="quarter" idx="16"/>
          </p:nvPr>
        </p:nvSpPr>
        <p:spPr>
          <a:xfrm>
            <a:off x="917575" y="2366963"/>
            <a:ext cx="10991850" cy="4773612"/>
          </a:xfr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CD30542A-6D51-2280-7F3B-DF07B8229582}"/>
              </a:ext>
            </a:extLst>
          </p:cNvPr>
          <p:cNvPicPr>
            <a:picLocks noChangeAspect="1"/>
          </p:cNvPicPr>
          <p:nvPr userDrawn="1"/>
        </p:nvPicPr>
        <p:blipFill>
          <a:blip r:embed="rId2">
            <a:extLst>
              <a:ext uri="{28A0092B-C50C-407E-A947-70E740481C1C}">
                <a14:useLocalDpi xmlns:a14="http://schemas.microsoft.com/office/drawing/2010/main" val="0"/>
              </a:ext>
            </a:extLst>
          </a:blip>
          <a:srcRect t="1723" b="1723"/>
          <a:stretch/>
        </p:blipFill>
        <p:spPr>
          <a:xfrm>
            <a:off x="423881" y="7698950"/>
            <a:ext cx="2963316" cy="438150"/>
          </a:xfrm>
          <a:prstGeom prst="rect">
            <a:avLst/>
          </a:prstGeom>
        </p:spPr>
      </p:pic>
    </p:spTree>
    <p:extLst>
      <p:ext uri="{BB962C8B-B14F-4D97-AF65-F5344CB8AC3E}">
        <p14:creationId xmlns:p14="http://schemas.microsoft.com/office/powerpoint/2010/main" val="166472100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rt Template">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90262D-854F-4D2C-B6F1-0C4F3D1F446D}"/>
              </a:ext>
            </a:extLst>
          </p:cNvPr>
          <p:cNvSpPr/>
          <p:nvPr userDrawn="1"/>
        </p:nvSpPr>
        <p:spPr>
          <a:xfrm>
            <a:off x="0" y="7627621"/>
            <a:ext cx="14630400" cy="601979"/>
          </a:xfrm>
          <a:prstGeom prst="rect">
            <a:avLst/>
          </a:prstGeom>
          <a:gradFill flip="none" rotWithShape="1">
            <a:gsLst>
              <a:gs pos="0">
                <a:srgbClr val="02BABD"/>
              </a:gs>
              <a:gs pos="100000">
                <a:srgbClr val="91CB7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26">
            <a:extLst>
              <a:ext uri="{FF2B5EF4-FFF2-40B4-BE49-F238E27FC236}">
                <a16:creationId xmlns:a16="http://schemas.microsoft.com/office/drawing/2014/main" id="{B4D73048-2D72-487E-92CA-618F2C5BE4CD}"/>
              </a:ext>
            </a:extLst>
          </p:cNvPr>
          <p:cNvSpPr>
            <a:spLocks noGrp="1"/>
          </p:cNvSpPr>
          <p:nvPr>
            <p:ph type="sldNum" sz="quarter" idx="15"/>
          </p:nvPr>
        </p:nvSpPr>
        <p:spPr>
          <a:xfrm>
            <a:off x="13922829" y="7701586"/>
            <a:ext cx="565488" cy="438150"/>
          </a:xfrm>
        </p:spPr>
        <p:txBody>
          <a:bodyPr/>
          <a:lstStyle/>
          <a:p>
            <a:fld id="{16CF5A19-A08A-46BD-B47F-B063FC2D5F9E}" type="slidenum">
              <a:rPr lang="en-US" smtClean="0"/>
              <a:pPr/>
              <a:t>‹#›</a:t>
            </a:fld>
            <a:endParaRPr lang="en-US" dirty="0"/>
          </a:p>
        </p:txBody>
      </p:sp>
      <p:cxnSp>
        <p:nvCxnSpPr>
          <p:cNvPr id="7" name="Straight Connector 6">
            <a:extLst>
              <a:ext uri="{FF2B5EF4-FFF2-40B4-BE49-F238E27FC236}">
                <a16:creationId xmlns:a16="http://schemas.microsoft.com/office/drawing/2014/main" id="{C1D2F0C8-150C-40A1-86FE-FD2DB091FA17}"/>
              </a:ext>
            </a:extLst>
          </p:cNvPr>
          <p:cNvCxnSpPr/>
          <p:nvPr userDrawn="1"/>
        </p:nvCxnSpPr>
        <p:spPr>
          <a:xfrm>
            <a:off x="13890171" y="7759670"/>
            <a:ext cx="0" cy="2981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9">
            <a:extLst>
              <a:ext uri="{FF2B5EF4-FFF2-40B4-BE49-F238E27FC236}">
                <a16:creationId xmlns:a16="http://schemas.microsoft.com/office/drawing/2014/main" id="{1A5AB3E1-BE69-4194-8EA2-FE1C170E3956}"/>
              </a:ext>
            </a:extLst>
          </p:cNvPr>
          <p:cNvSpPr>
            <a:spLocks noGrp="1"/>
          </p:cNvSpPr>
          <p:nvPr>
            <p:ph type="title" hasCustomPrompt="1"/>
          </p:nvPr>
        </p:nvSpPr>
        <p:spPr>
          <a:xfrm>
            <a:off x="917307" y="855146"/>
            <a:ext cx="10991379" cy="1063043"/>
          </a:xfrm>
        </p:spPr>
        <p:txBody>
          <a:bodyPr anchor="t"/>
          <a:lstStyle>
            <a:lvl1pPr>
              <a:defRPr sz="4300">
                <a:solidFill>
                  <a:srgbClr val="004F72"/>
                </a:solidFill>
              </a:defRPr>
            </a:lvl1pPr>
          </a:lstStyle>
          <a:p>
            <a:r>
              <a:rPr lang="en-US" dirty="0"/>
              <a:t>Chart Title</a:t>
            </a:r>
          </a:p>
        </p:txBody>
      </p:sp>
      <p:sp>
        <p:nvSpPr>
          <p:cNvPr id="3" name="Chart Placeholder 2">
            <a:extLst>
              <a:ext uri="{FF2B5EF4-FFF2-40B4-BE49-F238E27FC236}">
                <a16:creationId xmlns:a16="http://schemas.microsoft.com/office/drawing/2014/main" id="{4E5BEC95-9F07-AF41-93DE-34667759F1C5}"/>
              </a:ext>
            </a:extLst>
          </p:cNvPr>
          <p:cNvSpPr>
            <a:spLocks noGrp="1"/>
          </p:cNvSpPr>
          <p:nvPr>
            <p:ph type="chart" sz="quarter" idx="17"/>
          </p:nvPr>
        </p:nvSpPr>
        <p:spPr>
          <a:xfrm>
            <a:off x="917575" y="2401888"/>
            <a:ext cx="12830175" cy="4640262"/>
          </a:xfrm>
        </p:spPr>
        <p:txBody>
          <a:bodyPr/>
          <a:lstStyle/>
          <a:p>
            <a:endParaRPr lang="en-US"/>
          </a:p>
        </p:txBody>
      </p:sp>
      <p:sp>
        <p:nvSpPr>
          <p:cNvPr id="10" name="TextBox 9">
            <a:extLst>
              <a:ext uri="{FF2B5EF4-FFF2-40B4-BE49-F238E27FC236}">
                <a16:creationId xmlns:a16="http://schemas.microsoft.com/office/drawing/2014/main" id="{E0683BF0-1442-4309-88F4-B9BDB5E90E24}"/>
              </a:ext>
            </a:extLst>
          </p:cNvPr>
          <p:cNvSpPr txBox="1"/>
          <p:nvPr userDrawn="1"/>
        </p:nvSpPr>
        <p:spPr>
          <a:xfrm>
            <a:off x="10351588" y="7757411"/>
            <a:ext cx="33453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Confidential &amp; Proprietary © 2023</a:t>
            </a:r>
          </a:p>
        </p:txBody>
      </p:sp>
      <p:pic>
        <p:nvPicPr>
          <p:cNvPr id="2" name="Picture 1">
            <a:extLst>
              <a:ext uri="{FF2B5EF4-FFF2-40B4-BE49-F238E27FC236}">
                <a16:creationId xmlns:a16="http://schemas.microsoft.com/office/drawing/2014/main" id="{9EFE3FE0-EC8B-A841-54CC-933D4C3415A0}"/>
              </a:ext>
            </a:extLst>
          </p:cNvPr>
          <p:cNvPicPr>
            <a:picLocks noChangeAspect="1"/>
          </p:cNvPicPr>
          <p:nvPr userDrawn="1"/>
        </p:nvPicPr>
        <p:blipFill>
          <a:blip r:embed="rId2">
            <a:extLst>
              <a:ext uri="{28A0092B-C50C-407E-A947-70E740481C1C}">
                <a14:useLocalDpi xmlns:a14="http://schemas.microsoft.com/office/drawing/2010/main" val="0"/>
              </a:ext>
            </a:extLst>
          </a:blip>
          <a:srcRect t="1723" b="1723"/>
          <a:stretch/>
        </p:blipFill>
        <p:spPr>
          <a:xfrm>
            <a:off x="423881" y="7698950"/>
            <a:ext cx="2963316" cy="438150"/>
          </a:xfrm>
          <a:prstGeom prst="rect">
            <a:avLst/>
          </a:prstGeom>
        </p:spPr>
      </p:pic>
    </p:spTree>
    <p:extLst>
      <p:ext uri="{BB962C8B-B14F-4D97-AF65-F5344CB8AC3E}">
        <p14:creationId xmlns:p14="http://schemas.microsoft.com/office/powerpoint/2010/main" val="286830380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Custom Layout w/ Screen">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4A585D4-C9D6-4B48-AC25-76526D6F7BE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4647"/>
          <a:stretch/>
        </p:blipFill>
        <p:spPr>
          <a:xfrm>
            <a:off x="7813691" y="19595"/>
            <a:ext cx="6803136" cy="7571377"/>
          </a:xfrm>
          <a:prstGeom prst="rect">
            <a:avLst/>
          </a:prstGeom>
        </p:spPr>
      </p:pic>
      <p:sp>
        <p:nvSpPr>
          <p:cNvPr id="10" name="Title 9">
            <a:extLst>
              <a:ext uri="{FF2B5EF4-FFF2-40B4-BE49-F238E27FC236}">
                <a16:creationId xmlns:a16="http://schemas.microsoft.com/office/drawing/2014/main" id="{49B6830A-79E9-44DA-8638-5C0B78D36173}"/>
              </a:ext>
            </a:extLst>
          </p:cNvPr>
          <p:cNvSpPr>
            <a:spLocks noGrp="1"/>
          </p:cNvSpPr>
          <p:nvPr>
            <p:ph type="title" hasCustomPrompt="1"/>
          </p:nvPr>
        </p:nvSpPr>
        <p:spPr>
          <a:xfrm>
            <a:off x="933921" y="916686"/>
            <a:ext cx="5180979" cy="1775144"/>
          </a:xfrm>
        </p:spPr>
        <p:txBody>
          <a:bodyPr anchor="t"/>
          <a:lstStyle>
            <a:lvl1pPr>
              <a:defRPr sz="3900">
                <a:solidFill>
                  <a:srgbClr val="1CB5AD"/>
                </a:solidFill>
              </a:defRPr>
            </a:lvl1pPr>
          </a:lstStyle>
          <a:p>
            <a:r>
              <a:rPr lang="en-US" dirty="0"/>
              <a:t>Presentation</a:t>
            </a:r>
          </a:p>
        </p:txBody>
      </p:sp>
      <p:sp>
        <p:nvSpPr>
          <p:cNvPr id="12" name="Text Placeholder 11">
            <a:extLst>
              <a:ext uri="{FF2B5EF4-FFF2-40B4-BE49-F238E27FC236}">
                <a16:creationId xmlns:a16="http://schemas.microsoft.com/office/drawing/2014/main" id="{C3A7B4A4-56B2-4DEB-8B7E-322BE8AC53A5}"/>
              </a:ext>
            </a:extLst>
          </p:cNvPr>
          <p:cNvSpPr>
            <a:spLocks noGrp="1"/>
          </p:cNvSpPr>
          <p:nvPr>
            <p:ph type="body" sz="quarter" idx="10" hasCustomPrompt="1"/>
          </p:nvPr>
        </p:nvSpPr>
        <p:spPr>
          <a:xfrm>
            <a:off x="933922" y="3372795"/>
            <a:ext cx="6052506" cy="531386"/>
          </a:xfrm>
        </p:spPr>
        <p:txBody>
          <a:bodyPr>
            <a:normAutofit/>
          </a:bodyPr>
          <a:lstStyle>
            <a:lvl1pPr marL="0" indent="0">
              <a:buNone/>
              <a:defRPr sz="3000">
                <a:solidFill>
                  <a:srgbClr val="004F72"/>
                </a:solidFill>
                <a:latin typeface="Nomada Slab" panose="00000800000000000000" pitchFamily="2" charset="0"/>
              </a:defRPr>
            </a:lvl1pPr>
          </a:lstStyle>
          <a:p>
            <a:pPr lvl="0"/>
            <a:r>
              <a:rPr lang="en-US" dirty="0"/>
              <a:t>Subhead</a:t>
            </a:r>
          </a:p>
        </p:txBody>
      </p:sp>
      <p:sp>
        <p:nvSpPr>
          <p:cNvPr id="14" name="Text Placeholder 13">
            <a:extLst>
              <a:ext uri="{FF2B5EF4-FFF2-40B4-BE49-F238E27FC236}">
                <a16:creationId xmlns:a16="http://schemas.microsoft.com/office/drawing/2014/main" id="{A8B9E148-E6F7-4E26-B03A-6330647BB9D0}"/>
              </a:ext>
            </a:extLst>
          </p:cNvPr>
          <p:cNvSpPr>
            <a:spLocks noGrp="1"/>
          </p:cNvSpPr>
          <p:nvPr>
            <p:ph type="body" sz="quarter" idx="11"/>
          </p:nvPr>
        </p:nvSpPr>
        <p:spPr>
          <a:xfrm>
            <a:off x="933921" y="4019745"/>
            <a:ext cx="6052506" cy="2904393"/>
          </a:xfrm>
        </p:spPr>
        <p:txBody>
          <a:bodyPr>
            <a:normAutofit/>
          </a:bodyPr>
          <a:lstStyle>
            <a:lvl1pPr>
              <a:defRPr sz="1900">
                <a:solidFill>
                  <a:srgbClr val="004F72"/>
                </a:solidFill>
              </a:defRPr>
            </a:lvl1pPr>
            <a:lvl2pPr marL="548640" indent="0">
              <a:buNone/>
              <a:defRPr sz="1600">
                <a:solidFill>
                  <a:srgbClr val="004F72"/>
                </a:solidFill>
              </a:defRPr>
            </a:lvl2pPr>
            <a:lvl3pPr>
              <a:defRPr sz="1200">
                <a:solidFill>
                  <a:srgbClr val="004F72"/>
                </a:solidFill>
              </a:defRPr>
            </a:lvl3pPr>
            <a:lvl4pPr>
              <a:defRPr sz="1200">
                <a:solidFill>
                  <a:srgbClr val="004F72"/>
                </a:solidFill>
              </a:defRPr>
            </a:lvl4pPr>
            <a:lvl5pPr>
              <a:defRPr sz="1200">
                <a:solidFill>
                  <a:srgbClr val="004F72"/>
                </a:solidFill>
              </a:defRPr>
            </a:lvl5pPr>
          </a:lstStyle>
          <a:p>
            <a:pPr lvl="0"/>
            <a:r>
              <a:rPr lang="en-US"/>
              <a:t>Click to edit Master text styles</a:t>
            </a:r>
          </a:p>
        </p:txBody>
      </p:sp>
      <p:sp>
        <p:nvSpPr>
          <p:cNvPr id="16" name="Picture Placeholder 15">
            <a:extLst>
              <a:ext uri="{FF2B5EF4-FFF2-40B4-BE49-F238E27FC236}">
                <a16:creationId xmlns:a16="http://schemas.microsoft.com/office/drawing/2014/main" id="{350F47B0-3D3B-45D8-9F6B-697C3A14C076}"/>
              </a:ext>
            </a:extLst>
          </p:cNvPr>
          <p:cNvSpPr>
            <a:spLocks noGrp="1"/>
          </p:cNvSpPr>
          <p:nvPr>
            <p:ph type="pic" sz="quarter" idx="12"/>
          </p:nvPr>
        </p:nvSpPr>
        <p:spPr>
          <a:xfrm>
            <a:off x="8475663" y="1274763"/>
            <a:ext cx="6141164" cy="3893138"/>
          </a:xfrm>
          <a:solidFill>
            <a:schemeClr val="bg1"/>
          </a:solidFill>
        </p:spPr>
        <p:txBody>
          <a:bodyPr anchor="ctr">
            <a:normAutofit/>
          </a:bodyPr>
          <a:lstStyle>
            <a:lvl1pPr marL="0" indent="0" algn="ctr">
              <a:buNone/>
              <a:defRPr sz="1800">
                <a:solidFill>
                  <a:srgbClr val="004F72"/>
                </a:solidFill>
              </a:defRPr>
            </a:lvl1pPr>
          </a:lstStyle>
          <a:p>
            <a:r>
              <a:rPr lang="en-US"/>
              <a:t>Click icon to add picture</a:t>
            </a:r>
          </a:p>
        </p:txBody>
      </p:sp>
      <p:sp>
        <p:nvSpPr>
          <p:cNvPr id="17" name="Rectangle 16">
            <a:extLst>
              <a:ext uri="{FF2B5EF4-FFF2-40B4-BE49-F238E27FC236}">
                <a16:creationId xmlns:a16="http://schemas.microsoft.com/office/drawing/2014/main" id="{D7BF9F42-C86E-4E7E-841C-8A0D941DB603}"/>
              </a:ext>
            </a:extLst>
          </p:cNvPr>
          <p:cNvSpPr/>
          <p:nvPr userDrawn="1"/>
        </p:nvSpPr>
        <p:spPr>
          <a:xfrm>
            <a:off x="0" y="7627621"/>
            <a:ext cx="14630400" cy="601979"/>
          </a:xfrm>
          <a:prstGeom prst="rect">
            <a:avLst/>
          </a:prstGeom>
          <a:gradFill flip="none" rotWithShape="1">
            <a:gsLst>
              <a:gs pos="0">
                <a:srgbClr val="02BABD"/>
              </a:gs>
              <a:gs pos="100000">
                <a:srgbClr val="91CB7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26">
            <a:extLst>
              <a:ext uri="{FF2B5EF4-FFF2-40B4-BE49-F238E27FC236}">
                <a16:creationId xmlns:a16="http://schemas.microsoft.com/office/drawing/2014/main" id="{4E1F1498-EBB7-49A5-93F7-37FC887C882D}"/>
              </a:ext>
            </a:extLst>
          </p:cNvPr>
          <p:cNvSpPr>
            <a:spLocks noGrp="1"/>
          </p:cNvSpPr>
          <p:nvPr>
            <p:ph type="sldNum" sz="quarter" idx="15"/>
          </p:nvPr>
        </p:nvSpPr>
        <p:spPr>
          <a:xfrm>
            <a:off x="13922829" y="7701586"/>
            <a:ext cx="565488" cy="438150"/>
          </a:xfrm>
        </p:spPr>
        <p:txBody>
          <a:bodyPr/>
          <a:lstStyle/>
          <a:p>
            <a:fld id="{16CF5A19-A08A-46BD-B47F-B063FC2D5F9E}" type="slidenum">
              <a:rPr lang="en-US" smtClean="0"/>
              <a:pPr/>
              <a:t>‹#›</a:t>
            </a:fld>
            <a:endParaRPr lang="en-US" dirty="0"/>
          </a:p>
        </p:txBody>
      </p:sp>
      <p:cxnSp>
        <p:nvCxnSpPr>
          <p:cNvPr id="29" name="Straight Connector 28">
            <a:extLst>
              <a:ext uri="{FF2B5EF4-FFF2-40B4-BE49-F238E27FC236}">
                <a16:creationId xmlns:a16="http://schemas.microsoft.com/office/drawing/2014/main" id="{79A42EC7-3DF9-4649-922E-E3FFE760BF6B}"/>
              </a:ext>
            </a:extLst>
          </p:cNvPr>
          <p:cNvCxnSpPr/>
          <p:nvPr userDrawn="1"/>
        </p:nvCxnSpPr>
        <p:spPr>
          <a:xfrm>
            <a:off x="13890171" y="7759670"/>
            <a:ext cx="0" cy="2981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D46B466-9812-4FB8-8002-E379B5FEC048}"/>
              </a:ext>
            </a:extLst>
          </p:cNvPr>
          <p:cNvSpPr txBox="1"/>
          <p:nvPr userDrawn="1"/>
        </p:nvSpPr>
        <p:spPr>
          <a:xfrm>
            <a:off x="10351588" y="7757411"/>
            <a:ext cx="3345396" cy="338554"/>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1600" dirty="0">
                <a:solidFill>
                  <a:schemeClr val="bg1"/>
                </a:solidFill>
              </a:rPr>
              <a:t>Confidential &amp; Proprietary © 2023</a:t>
            </a:r>
          </a:p>
        </p:txBody>
      </p:sp>
      <p:pic>
        <p:nvPicPr>
          <p:cNvPr id="3" name="Picture 2">
            <a:extLst>
              <a:ext uri="{FF2B5EF4-FFF2-40B4-BE49-F238E27FC236}">
                <a16:creationId xmlns:a16="http://schemas.microsoft.com/office/drawing/2014/main" id="{FECEA0B6-BB42-74B9-FD79-73D9D4150473}"/>
              </a:ext>
            </a:extLst>
          </p:cNvPr>
          <p:cNvPicPr>
            <a:picLocks noChangeAspect="1"/>
          </p:cNvPicPr>
          <p:nvPr userDrawn="1"/>
        </p:nvPicPr>
        <p:blipFill>
          <a:blip r:embed="rId3">
            <a:extLst>
              <a:ext uri="{28A0092B-C50C-407E-A947-70E740481C1C}">
                <a14:useLocalDpi xmlns:a14="http://schemas.microsoft.com/office/drawing/2010/main" val="0"/>
              </a:ext>
            </a:extLst>
          </a:blip>
          <a:srcRect t="1723" b="1723"/>
          <a:stretch/>
        </p:blipFill>
        <p:spPr>
          <a:xfrm>
            <a:off x="423881" y="7698950"/>
            <a:ext cx="2963316" cy="438150"/>
          </a:xfrm>
          <a:prstGeom prst="rect">
            <a:avLst/>
          </a:prstGeom>
        </p:spPr>
      </p:pic>
    </p:spTree>
    <p:extLst>
      <p:ext uri="{BB962C8B-B14F-4D97-AF65-F5344CB8AC3E}">
        <p14:creationId xmlns:p14="http://schemas.microsoft.com/office/powerpoint/2010/main" val="197104855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5ACBED"/>
            </a:gs>
            <a:gs pos="97000">
              <a:srgbClr val="026BAF"/>
            </a:gs>
          </a:gsLst>
          <a:lin ang="54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813707"/>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5840" y="1503997"/>
            <a:ext cx="1261872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3041086" y="7627621"/>
            <a:ext cx="583474" cy="438150"/>
          </a:xfrm>
          <a:prstGeom prst="rect">
            <a:avLst/>
          </a:prstGeom>
        </p:spPr>
        <p:txBody>
          <a:bodyPr vert="horz" lIns="91440" tIns="45720" rIns="91440" bIns="45720" rtlCol="0" anchor="ctr"/>
          <a:lstStyle>
            <a:lvl1pPr algn="ctr">
              <a:defRPr sz="1440">
                <a:solidFill>
                  <a:schemeClr val="bg1"/>
                </a:solidFill>
              </a:defRPr>
            </a:lvl1pPr>
          </a:lstStyle>
          <a:p>
            <a:fld id="{16CF5A19-A08A-46BD-B47F-B063FC2D5F9E}" type="slidenum">
              <a:rPr lang="en-US" smtClean="0"/>
              <a:pPr/>
              <a:t>‹#›</a:t>
            </a:fld>
            <a:endParaRPr lang="en-US" dirty="0"/>
          </a:p>
        </p:txBody>
      </p:sp>
    </p:spTree>
    <p:extLst>
      <p:ext uri="{BB962C8B-B14F-4D97-AF65-F5344CB8AC3E}">
        <p14:creationId xmlns:p14="http://schemas.microsoft.com/office/powerpoint/2010/main" val="35417581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86" r:id="rId4"/>
    <p:sldLayoutId id="2147483676" r:id="rId5"/>
    <p:sldLayoutId id="2147483683" r:id="rId6"/>
    <p:sldLayoutId id="2147483687" r:id="rId7"/>
    <p:sldLayoutId id="2147483685" r:id="rId8"/>
    <p:sldLayoutId id="2147483677" r:id="rId9"/>
    <p:sldLayoutId id="2147483688" r:id="rId10"/>
    <p:sldLayoutId id="2147483678" r:id="rId11"/>
    <p:sldLayoutId id="2147483680" r:id="rId12"/>
    <p:sldLayoutId id="2147483681" r:id="rId13"/>
    <p:sldLayoutId id="2147483682" r:id="rId14"/>
    <p:sldLayoutId id="2147483684" r:id="rId15"/>
  </p:sldLayoutIdLst>
  <p:hf hdr="0" dt="0"/>
  <p:txStyles>
    <p:titleStyle>
      <a:lvl1pPr algn="l" defTabSz="1097280" rtl="0" eaLnBrk="1" latinLnBrk="0" hangingPunct="1">
        <a:lnSpc>
          <a:spcPct val="90000"/>
        </a:lnSpc>
        <a:spcBef>
          <a:spcPct val="0"/>
        </a:spcBef>
        <a:buNone/>
        <a:defRPr sz="6000" kern="1200">
          <a:solidFill>
            <a:schemeClr val="bg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2800" kern="1200">
          <a:solidFill>
            <a:schemeClr val="bg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400" kern="1200">
          <a:solidFill>
            <a:schemeClr val="bg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1800" kern="1200">
          <a:solidFill>
            <a:schemeClr val="bg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1800" kern="1200">
          <a:solidFill>
            <a:schemeClr val="bg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1800" kern="1200">
          <a:solidFill>
            <a:schemeClr val="bg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46CFC596-C3C2-4AA1-900F-0C708BB4AB22}"/>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42" b="442"/>
          <a:stretch>
            <a:fillRect/>
          </a:stretch>
        </p:blipFill>
        <p:spPr/>
      </p:pic>
      <p:sp>
        <p:nvSpPr>
          <p:cNvPr id="3" name="Title 2">
            <a:extLst>
              <a:ext uri="{FF2B5EF4-FFF2-40B4-BE49-F238E27FC236}">
                <a16:creationId xmlns:a16="http://schemas.microsoft.com/office/drawing/2014/main" id="{01908DA9-E57B-4A9E-B99C-9EF308046BA5}"/>
              </a:ext>
            </a:extLst>
          </p:cNvPr>
          <p:cNvSpPr>
            <a:spLocks noGrp="1"/>
          </p:cNvSpPr>
          <p:nvPr>
            <p:ph type="title"/>
          </p:nvPr>
        </p:nvSpPr>
        <p:spPr/>
        <p:txBody>
          <a:bodyPr/>
          <a:lstStyle/>
          <a:p>
            <a:r>
              <a:rPr lang="en-US" dirty="0"/>
              <a:t>PSN Daily Reconciliation</a:t>
            </a:r>
          </a:p>
        </p:txBody>
      </p:sp>
      <p:sp>
        <p:nvSpPr>
          <p:cNvPr id="15" name="object 5">
            <a:extLst>
              <a:ext uri="{FF2B5EF4-FFF2-40B4-BE49-F238E27FC236}">
                <a16:creationId xmlns:a16="http://schemas.microsoft.com/office/drawing/2014/main" id="{610BA97A-C031-4389-9A88-8E932ADBEB93}"/>
              </a:ext>
            </a:extLst>
          </p:cNvPr>
          <p:cNvSpPr/>
          <p:nvPr/>
        </p:nvSpPr>
        <p:spPr>
          <a:xfrm>
            <a:off x="0" y="0"/>
            <a:ext cx="7513320" cy="2338705"/>
          </a:xfrm>
          <a:custGeom>
            <a:avLst/>
            <a:gdLst/>
            <a:ahLst/>
            <a:cxnLst/>
            <a:rect l="l" t="t" r="r" b="b"/>
            <a:pathLst>
              <a:path w="7513320" h="2338705">
                <a:moveTo>
                  <a:pt x="1434872" y="0"/>
                </a:moveTo>
                <a:lnTo>
                  <a:pt x="0" y="0"/>
                </a:lnTo>
                <a:lnTo>
                  <a:pt x="0" y="136234"/>
                </a:lnTo>
                <a:lnTo>
                  <a:pt x="16272" y="166652"/>
                </a:lnTo>
                <a:lnTo>
                  <a:pt x="100051" y="309434"/>
                </a:lnTo>
                <a:lnTo>
                  <a:pt x="189593" y="449139"/>
                </a:lnTo>
                <a:lnTo>
                  <a:pt x="284838" y="585620"/>
                </a:lnTo>
                <a:lnTo>
                  <a:pt x="385726" y="718729"/>
                </a:lnTo>
                <a:lnTo>
                  <a:pt x="492195" y="848319"/>
                </a:lnTo>
                <a:lnTo>
                  <a:pt x="604184" y="974243"/>
                </a:lnTo>
                <a:lnTo>
                  <a:pt x="721633" y="1096355"/>
                </a:lnTo>
                <a:lnTo>
                  <a:pt x="843746" y="1213803"/>
                </a:lnTo>
                <a:lnTo>
                  <a:pt x="969672" y="1325793"/>
                </a:lnTo>
                <a:lnTo>
                  <a:pt x="1099263" y="1432261"/>
                </a:lnTo>
                <a:lnTo>
                  <a:pt x="1232373" y="1533149"/>
                </a:lnTo>
                <a:lnTo>
                  <a:pt x="1368854" y="1628395"/>
                </a:lnTo>
                <a:lnTo>
                  <a:pt x="1508559" y="1717937"/>
                </a:lnTo>
                <a:lnTo>
                  <a:pt x="1651341" y="1801715"/>
                </a:lnTo>
                <a:lnTo>
                  <a:pt x="1797053" y="1879668"/>
                </a:lnTo>
                <a:lnTo>
                  <a:pt x="1945548" y="1951735"/>
                </a:lnTo>
                <a:lnTo>
                  <a:pt x="2096679" y="2017856"/>
                </a:lnTo>
                <a:lnTo>
                  <a:pt x="2250298" y="2077968"/>
                </a:lnTo>
                <a:lnTo>
                  <a:pt x="2406259" y="2132012"/>
                </a:lnTo>
                <a:lnTo>
                  <a:pt x="2564414" y="2179925"/>
                </a:lnTo>
                <a:lnTo>
                  <a:pt x="2724617" y="2221648"/>
                </a:lnTo>
                <a:lnTo>
                  <a:pt x="2886719" y="2257120"/>
                </a:lnTo>
                <a:lnTo>
                  <a:pt x="3050575" y="2286278"/>
                </a:lnTo>
                <a:lnTo>
                  <a:pt x="3216036" y="2309063"/>
                </a:lnTo>
                <a:lnTo>
                  <a:pt x="3382957" y="2325414"/>
                </a:lnTo>
                <a:lnTo>
                  <a:pt x="3551189" y="2335269"/>
                </a:lnTo>
                <a:lnTo>
                  <a:pt x="3720585" y="2338567"/>
                </a:lnTo>
                <a:lnTo>
                  <a:pt x="3889980" y="2335269"/>
                </a:lnTo>
                <a:lnTo>
                  <a:pt x="4058211" y="2325414"/>
                </a:lnTo>
                <a:lnTo>
                  <a:pt x="4225130" y="2309063"/>
                </a:lnTo>
                <a:lnTo>
                  <a:pt x="4390591" y="2286278"/>
                </a:lnTo>
                <a:lnTo>
                  <a:pt x="4554446" y="2257120"/>
                </a:lnTo>
                <a:lnTo>
                  <a:pt x="4716548" y="2221648"/>
                </a:lnTo>
                <a:lnTo>
                  <a:pt x="4876750" y="2179925"/>
                </a:lnTo>
                <a:lnTo>
                  <a:pt x="5034906" y="2132012"/>
                </a:lnTo>
                <a:lnTo>
                  <a:pt x="5190867" y="2077968"/>
                </a:lnTo>
                <a:lnTo>
                  <a:pt x="5344487" y="2017856"/>
                </a:lnTo>
                <a:lnTo>
                  <a:pt x="5495618" y="1951735"/>
                </a:lnTo>
                <a:lnTo>
                  <a:pt x="5644113" y="1879668"/>
                </a:lnTo>
                <a:lnTo>
                  <a:pt x="5789826" y="1801715"/>
                </a:lnTo>
                <a:lnTo>
                  <a:pt x="5932609" y="1717937"/>
                </a:lnTo>
                <a:lnTo>
                  <a:pt x="6072315" y="1628395"/>
                </a:lnTo>
                <a:lnTo>
                  <a:pt x="6208796" y="1533149"/>
                </a:lnTo>
                <a:lnTo>
                  <a:pt x="6341907" y="1432261"/>
                </a:lnTo>
                <a:lnTo>
                  <a:pt x="6471498" y="1325793"/>
                </a:lnTo>
                <a:lnTo>
                  <a:pt x="6597424" y="1213803"/>
                </a:lnTo>
                <a:lnTo>
                  <a:pt x="6719538" y="1096355"/>
                </a:lnTo>
                <a:lnTo>
                  <a:pt x="6741085" y="1073952"/>
                </a:lnTo>
                <a:lnTo>
                  <a:pt x="3720585" y="1073952"/>
                </a:lnTo>
                <a:lnTo>
                  <a:pt x="3476818" y="1064066"/>
                </a:lnTo>
                <a:lnTo>
                  <a:pt x="3238413" y="1034923"/>
                </a:lnTo>
                <a:lnTo>
                  <a:pt x="3006141" y="987295"/>
                </a:lnTo>
                <a:lnTo>
                  <a:pt x="2780776" y="921954"/>
                </a:lnTo>
                <a:lnTo>
                  <a:pt x="2563088" y="839672"/>
                </a:lnTo>
                <a:lnTo>
                  <a:pt x="2353850" y="741220"/>
                </a:lnTo>
                <a:lnTo>
                  <a:pt x="2153833" y="627371"/>
                </a:lnTo>
                <a:lnTo>
                  <a:pt x="1963810" y="498896"/>
                </a:lnTo>
                <a:lnTo>
                  <a:pt x="1784553" y="356568"/>
                </a:lnTo>
                <a:lnTo>
                  <a:pt x="1616833" y="201159"/>
                </a:lnTo>
                <a:lnTo>
                  <a:pt x="1461423" y="33440"/>
                </a:lnTo>
                <a:lnTo>
                  <a:pt x="1434872" y="0"/>
                </a:lnTo>
              </a:path>
              <a:path w="7513320" h="2338705">
                <a:moveTo>
                  <a:pt x="7513014" y="0"/>
                </a:moveTo>
                <a:lnTo>
                  <a:pt x="6006298" y="0"/>
                </a:lnTo>
                <a:lnTo>
                  <a:pt x="5979747" y="33440"/>
                </a:lnTo>
                <a:lnTo>
                  <a:pt x="5824337" y="201159"/>
                </a:lnTo>
                <a:lnTo>
                  <a:pt x="5656617" y="356568"/>
                </a:lnTo>
                <a:lnTo>
                  <a:pt x="5477360" y="498896"/>
                </a:lnTo>
                <a:lnTo>
                  <a:pt x="5287337" y="627371"/>
                </a:lnTo>
                <a:lnTo>
                  <a:pt x="5087321" y="741220"/>
                </a:lnTo>
                <a:lnTo>
                  <a:pt x="4878083" y="839672"/>
                </a:lnTo>
                <a:lnTo>
                  <a:pt x="4660395" y="921954"/>
                </a:lnTo>
                <a:lnTo>
                  <a:pt x="4435029" y="987295"/>
                </a:lnTo>
                <a:lnTo>
                  <a:pt x="4202758" y="1034923"/>
                </a:lnTo>
                <a:lnTo>
                  <a:pt x="3964352" y="1064066"/>
                </a:lnTo>
                <a:lnTo>
                  <a:pt x="3720585" y="1073952"/>
                </a:lnTo>
                <a:lnTo>
                  <a:pt x="6741085" y="1073952"/>
                </a:lnTo>
                <a:lnTo>
                  <a:pt x="6836986" y="974243"/>
                </a:lnTo>
                <a:lnTo>
                  <a:pt x="6948975" y="848319"/>
                </a:lnTo>
                <a:lnTo>
                  <a:pt x="7055444" y="718729"/>
                </a:lnTo>
                <a:lnTo>
                  <a:pt x="7156332" y="585620"/>
                </a:lnTo>
                <a:lnTo>
                  <a:pt x="7251578" y="449139"/>
                </a:lnTo>
                <a:lnTo>
                  <a:pt x="7341120" y="309434"/>
                </a:lnTo>
                <a:lnTo>
                  <a:pt x="7424898" y="166652"/>
                </a:lnTo>
                <a:lnTo>
                  <a:pt x="7502851" y="20940"/>
                </a:lnTo>
                <a:lnTo>
                  <a:pt x="7513014" y="0"/>
                </a:lnTo>
              </a:path>
            </a:pathLst>
          </a:custGeom>
          <a:solidFill>
            <a:srgbClr val="368253">
              <a:alpha val="49804"/>
            </a:srgbClr>
          </a:solidFill>
        </p:spPr>
        <p:txBody>
          <a:bodyPr wrap="square" lIns="0" tIns="0" rIns="0" bIns="0" rtlCol="0"/>
          <a:lstStyle/>
          <a:p>
            <a:endParaRPr/>
          </a:p>
        </p:txBody>
      </p:sp>
      <p:sp>
        <p:nvSpPr>
          <p:cNvPr id="20" name="object 7">
            <a:extLst>
              <a:ext uri="{FF2B5EF4-FFF2-40B4-BE49-F238E27FC236}">
                <a16:creationId xmlns:a16="http://schemas.microsoft.com/office/drawing/2014/main" id="{364B93F6-F9AB-4C94-953D-E110AE94A479}"/>
              </a:ext>
            </a:extLst>
          </p:cNvPr>
          <p:cNvSpPr/>
          <p:nvPr/>
        </p:nvSpPr>
        <p:spPr>
          <a:xfrm>
            <a:off x="4115201" y="5741978"/>
            <a:ext cx="1440815" cy="1440815"/>
          </a:xfrm>
          <a:custGeom>
            <a:avLst/>
            <a:gdLst/>
            <a:ahLst/>
            <a:cxnLst/>
            <a:rect l="l" t="t" r="r" b="b"/>
            <a:pathLst>
              <a:path w="1440814" h="1440815">
                <a:moveTo>
                  <a:pt x="744170" y="0"/>
                </a:moveTo>
                <a:lnTo>
                  <a:pt x="687829" y="324"/>
                </a:lnTo>
                <a:lnTo>
                  <a:pt x="631209" y="5143"/>
                </a:lnTo>
                <a:lnTo>
                  <a:pt x="574549" y="14565"/>
                </a:lnTo>
                <a:lnTo>
                  <a:pt x="518089" y="28696"/>
                </a:lnTo>
                <a:lnTo>
                  <a:pt x="462068" y="47642"/>
                </a:lnTo>
                <a:lnTo>
                  <a:pt x="407759" y="71047"/>
                </a:lnTo>
                <a:lnTo>
                  <a:pt x="356346" y="98325"/>
                </a:lnTo>
                <a:lnTo>
                  <a:pt x="307934" y="129236"/>
                </a:lnTo>
                <a:lnTo>
                  <a:pt x="262632" y="163541"/>
                </a:lnTo>
                <a:lnTo>
                  <a:pt x="220545" y="200999"/>
                </a:lnTo>
                <a:lnTo>
                  <a:pt x="181781" y="241372"/>
                </a:lnTo>
                <a:lnTo>
                  <a:pt x="146445" y="284420"/>
                </a:lnTo>
                <a:lnTo>
                  <a:pt x="114645" y="329903"/>
                </a:lnTo>
                <a:lnTo>
                  <a:pt x="86487" y="377581"/>
                </a:lnTo>
                <a:lnTo>
                  <a:pt x="62078" y="427216"/>
                </a:lnTo>
                <a:lnTo>
                  <a:pt x="41525" y="478567"/>
                </a:lnTo>
                <a:lnTo>
                  <a:pt x="24934" y="531396"/>
                </a:lnTo>
                <a:lnTo>
                  <a:pt x="12411" y="585462"/>
                </a:lnTo>
                <a:lnTo>
                  <a:pt x="4064" y="640525"/>
                </a:lnTo>
                <a:lnTo>
                  <a:pt x="0" y="696348"/>
                </a:lnTo>
                <a:lnTo>
                  <a:pt x="324" y="752689"/>
                </a:lnTo>
                <a:lnTo>
                  <a:pt x="5143" y="809309"/>
                </a:lnTo>
                <a:lnTo>
                  <a:pt x="14565" y="865969"/>
                </a:lnTo>
                <a:lnTo>
                  <a:pt x="28696" y="922429"/>
                </a:lnTo>
                <a:lnTo>
                  <a:pt x="47642" y="978450"/>
                </a:lnTo>
                <a:lnTo>
                  <a:pt x="71047" y="1032759"/>
                </a:lnTo>
                <a:lnTo>
                  <a:pt x="98325" y="1084172"/>
                </a:lnTo>
                <a:lnTo>
                  <a:pt x="129236" y="1132584"/>
                </a:lnTo>
                <a:lnTo>
                  <a:pt x="163541" y="1177886"/>
                </a:lnTo>
                <a:lnTo>
                  <a:pt x="200999" y="1219973"/>
                </a:lnTo>
                <a:lnTo>
                  <a:pt x="241372" y="1258737"/>
                </a:lnTo>
                <a:lnTo>
                  <a:pt x="284420" y="1294073"/>
                </a:lnTo>
                <a:lnTo>
                  <a:pt x="329903" y="1325873"/>
                </a:lnTo>
                <a:lnTo>
                  <a:pt x="377581" y="1354031"/>
                </a:lnTo>
                <a:lnTo>
                  <a:pt x="427216" y="1378440"/>
                </a:lnTo>
                <a:lnTo>
                  <a:pt x="478567" y="1398993"/>
                </a:lnTo>
                <a:lnTo>
                  <a:pt x="531396" y="1415584"/>
                </a:lnTo>
                <a:lnTo>
                  <a:pt x="585462" y="1428107"/>
                </a:lnTo>
                <a:lnTo>
                  <a:pt x="640525" y="1436454"/>
                </a:lnTo>
                <a:lnTo>
                  <a:pt x="696348" y="1440518"/>
                </a:lnTo>
                <a:lnTo>
                  <a:pt x="752689" y="1440194"/>
                </a:lnTo>
                <a:lnTo>
                  <a:pt x="809309" y="1435375"/>
                </a:lnTo>
                <a:lnTo>
                  <a:pt x="865969" y="1425953"/>
                </a:lnTo>
                <a:lnTo>
                  <a:pt x="922429" y="1411822"/>
                </a:lnTo>
                <a:lnTo>
                  <a:pt x="978450" y="1392876"/>
                </a:lnTo>
                <a:lnTo>
                  <a:pt x="1032759" y="1369471"/>
                </a:lnTo>
                <a:lnTo>
                  <a:pt x="1084172" y="1342193"/>
                </a:lnTo>
                <a:lnTo>
                  <a:pt x="1132584" y="1311282"/>
                </a:lnTo>
                <a:lnTo>
                  <a:pt x="1177886" y="1276977"/>
                </a:lnTo>
                <a:lnTo>
                  <a:pt x="1219973" y="1239519"/>
                </a:lnTo>
                <a:lnTo>
                  <a:pt x="1258737" y="1199146"/>
                </a:lnTo>
                <a:lnTo>
                  <a:pt x="1294073" y="1156098"/>
                </a:lnTo>
                <a:lnTo>
                  <a:pt x="1325873" y="1110615"/>
                </a:lnTo>
                <a:lnTo>
                  <a:pt x="1354031" y="1062937"/>
                </a:lnTo>
                <a:lnTo>
                  <a:pt x="1378440" y="1013302"/>
                </a:lnTo>
                <a:lnTo>
                  <a:pt x="1398993" y="961951"/>
                </a:lnTo>
                <a:lnTo>
                  <a:pt x="1415584" y="909122"/>
                </a:lnTo>
                <a:lnTo>
                  <a:pt x="1428107" y="855056"/>
                </a:lnTo>
                <a:lnTo>
                  <a:pt x="1436454" y="799992"/>
                </a:lnTo>
                <a:lnTo>
                  <a:pt x="1440518" y="744170"/>
                </a:lnTo>
                <a:lnTo>
                  <a:pt x="1440194" y="687829"/>
                </a:lnTo>
                <a:lnTo>
                  <a:pt x="1435375" y="631209"/>
                </a:lnTo>
                <a:lnTo>
                  <a:pt x="1425953" y="574549"/>
                </a:lnTo>
                <a:lnTo>
                  <a:pt x="1411822" y="518089"/>
                </a:lnTo>
                <a:lnTo>
                  <a:pt x="1392876" y="462068"/>
                </a:lnTo>
                <a:lnTo>
                  <a:pt x="1369471" y="407759"/>
                </a:lnTo>
                <a:lnTo>
                  <a:pt x="1342193" y="356346"/>
                </a:lnTo>
                <a:lnTo>
                  <a:pt x="1311282" y="307934"/>
                </a:lnTo>
                <a:lnTo>
                  <a:pt x="1276977" y="262632"/>
                </a:lnTo>
                <a:lnTo>
                  <a:pt x="1239519" y="220545"/>
                </a:lnTo>
                <a:lnTo>
                  <a:pt x="1199146" y="181781"/>
                </a:lnTo>
                <a:lnTo>
                  <a:pt x="1156098" y="146445"/>
                </a:lnTo>
                <a:lnTo>
                  <a:pt x="1110615" y="114645"/>
                </a:lnTo>
                <a:lnTo>
                  <a:pt x="1062937" y="86487"/>
                </a:lnTo>
                <a:lnTo>
                  <a:pt x="1013302" y="62078"/>
                </a:lnTo>
                <a:lnTo>
                  <a:pt x="961951" y="41525"/>
                </a:lnTo>
                <a:lnTo>
                  <a:pt x="909122" y="24934"/>
                </a:lnTo>
                <a:lnTo>
                  <a:pt x="855056" y="12411"/>
                </a:lnTo>
                <a:lnTo>
                  <a:pt x="799992" y="4064"/>
                </a:lnTo>
                <a:lnTo>
                  <a:pt x="744170" y="0"/>
                </a:lnTo>
                <a:close/>
              </a:path>
            </a:pathLst>
          </a:custGeom>
          <a:solidFill>
            <a:srgbClr val="6DC38E"/>
          </a:solidFill>
        </p:spPr>
        <p:txBody>
          <a:bodyPr wrap="square" lIns="0" tIns="0" rIns="0" bIns="0" rtlCol="0"/>
          <a:lstStyle/>
          <a:p>
            <a:endParaRPr/>
          </a:p>
        </p:txBody>
      </p:sp>
    </p:spTree>
    <p:extLst>
      <p:ext uri="{BB962C8B-B14F-4D97-AF65-F5344CB8AC3E}">
        <p14:creationId xmlns:p14="http://schemas.microsoft.com/office/powerpoint/2010/main" val="25976631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8A1D2-F36C-C621-982A-39501AABBD74}"/>
              </a:ext>
            </a:extLst>
          </p:cNvPr>
          <p:cNvSpPr>
            <a:spLocks noGrp="1"/>
          </p:cNvSpPr>
          <p:nvPr>
            <p:ph type="sldNum" sz="quarter" idx="15"/>
          </p:nvPr>
        </p:nvSpPr>
        <p:spPr/>
        <p:txBody>
          <a:bodyPr/>
          <a:lstStyle/>
          <a:p>
            <a:fld id="{16CF5A19-A08A-46BD-B47F-B063FC2D5F9E}" type="slidenum">
              <a:rPr lang="en-US" smtClean="0"/>
              <a:pPr/>
              <a:t>2</a:t>
            </a:fld>
            <a:endParaRPr lang="en-US" dirty="0"/>
          </a:p>
        </p:txBody>
      </p:sp>
      <p:sp>
        <p:nvSpPr>
          <p:cNvPr id="3" name="Title 2">
            <a:extLst>
              <a:ext uri="{FF2B5EF4-FFF2-40B4-BE49-F238E27FC236}">
                <a16:creationId xmlns:a16="http://schemas.microsoft.com/office/drawing/2014/main" id="{FD727CC9-5328-670C-DBEB-4E692ACE5A11}"/>
              </a:ext>
            </a:extLst>
          </p:cNvPr>
          <p:cNvSpPr>
            <a:spLocks noGrp="1"/>
          </p:cNvSpPr>
          <p:nvPr>
            <p:ph type="title"/>
          </p:nvPr>
        </p:nvSpPr>
        <p:spPr/>
        <p:txBody>
          <a:bodyPr/>
          <a:lstStyle/>
          <a:p>
            <a:r>
              <a:rPr lang="en-US" dirty="0"/>
              <a:t>Daily Reconciliation of Payments</a:t>
            </a:r>
          </a:p>
        </p:txBody>
      </p:sp>
      <p:sp>
        <p:nvSpPr>
          <p:cNvPr id="4" name="Text Placeholder 3">
            <a:extLst>
              <a:ext uri="{FF2B5EF4-FFF2-40B4-BE49-F238E27FC236}">
                <a16:creationId xmlns:a16="http://schemas.microsoft.com/office/drawing/2014/main" id="{E2D537CA-3BB9-9C2D-10D0-220C2F405532}"/>
              </a:ext>
            </a:extLst>
          </p:cNvPr>
          <p:cNvSpPr>
            <a:spLocks noGrp="1"/>
          </p:cNvSpPr>
          <p:nvPr>
            <p:ph type="body" sz="quarter" idx="16"/>
          </p:nvPr>
        </p:nvSpPr>
        <p:spPr>
          <a:xfrm>
            <a:off x="917307" y="1822496"/>
            <a:ext cx="13005254" cy="2527687"/>
          </a:xfrm>
        </p:spPr>
        <p:txBody>
          <a:bodyPr>
            <a:normAutofit/>
          </a:bodyPr>
          <a:lstStyle/>
          <a:p>
            <a:pPr lvl="0"/>
            <a:r>
              <a:rPr lang="en-US" sz="2000" dirty="0">
                <a:latin typeface="Tahoma" panose="020B0604030504040204" pitchFamily="34" charset="0"/>
                <a:ea typeface="Tahoma" panose="020B0604030504040204" pitchFamily="34" charset="0"/>
                <a:cs typeface="Tahoma" panose="020B0604030504040204" pitchFamily="34" charset="0"/>
              </a:rPr>
              <a:t>Under Quick Links, select Daily Reconciliation Report to generate a report of the number of transactions and dollar value of all transactions downloaded to your software that day.</a:t>
            </a:r>
          </a:p>
          <a:p>
            <a:pPr lvl="0"/>
            <a:r>
              <a:rPr lang="en-US" sz="2000" dirty="0">
                <a:latin typeface="Tahoma" panose="020B0604030504040204" pitchFamily="34" charset="0"/>
                <a:ea typeface="Tahoma" panose="020B0604030504040204" pitchFamily="34" charset="0"/>
                <a:cs typeface="Tahoma" panose="020B0604030504040204" pitchFamily="34" charset="0"/>
              </a:rPr>
              <a:t>Compare the download report to verify that the same number and amount was uploaded to your ledger.</a:t>
            </a:r>
          </a:p>
        </p:txBody>
      </p:sp>
      <p:pic>
        <p:nvPicPr>
          <p:cNvPr id="6" name="Picture 5">
            <a:extLst>
              <a:ext uri="{FF2B5EF4-FFF2-40B4-BE49-F238E27FC236}">
                <a16:creationId xmlns:a16="http://schemas.microsoft.com/office/drawing/2014/main" id="{818B1D4F-B477-4285-1B09-8412222436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1568" y="3423683"/>
            <a:ext cx="12507263" cy="3556487"/>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4024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8A1D2-F36C-C621-982A-39501AABBD74}"/>
              </a:ext>
            </a:extLst>
          </p:cNvPr>
          <p:cNvSpPr>
            <a:spLocks noGrp="1"/>
          </p:cNvSpPr>
          <p:nvPr>
            <p:ph type="sldNum" sz="quarter" idx="15"/>
          </p:nvPr>
        </p:nvSpPr>
        <p:spPr/>
        <p:txBody>
          <a:bodyPr/>
          <a:lstStyle/>
          <a:p>
            <a:fld id="{16CF5A19-A08A-46BD-B47F-B063FC2D5F9E}" type="slidenum">
              <a:rPr lang="en-US" smtClean="0"/>
              <a:pPr/>
              <a:t>3</a:t>
            </a:fld>
            <a:endParaRPr lang="en-US" dirty="0"/>
          </a:p>
        </p:txBody>
      </p:sp>
      <p:sp>
        <p:nvSpPr>
          <p:cNvPr id="3" name="Title 2">
            <a:extLst>
              <a:ext uri="{FF2B5EF4-FFF2-40B4-BE49-F238E27FC236}">
                <a16:creationId xmlns:a16="http://schemas.microsoft.com/office/drawing/2014/main" id="{FD727CC9-5328-670C-DBEB-4E692ACE5A11}"/>
              </a:ext>
            </a:extLst>
          </p:cNvPr>
          <p:cNvSpPr>
            <a:spLocks noGrp="1"/>
          </p:cNvSpPr>
          <p:nvPr>
            <p:ph type="title"/>
          </p:nvPr>
        </p:nvSpPr>
        <p:spPr/>
        <p:txBody>
          <a:bodyPr/>
          <a:lstStyle/>
          <a:p>
            <a:r>
              <a:rPr lang="en-US" dirty="0"/>
              <a:t>Daily Reconciliation of Payments</a:t>
            </a:r>
          </a:p>
        </p:txBody>
      </p:sp>
      <p:sp>
        <p:nvSpPr>
          <p:cNvPr id="4" name="Text Placeholder 3">
            <a:extLst>
              <a:ext uri="{FF2B5EF4-FFF2-40B4-BE49-F238E27FC236}">
                <a16:creationId xmlns:a16="http://schemas.microsoft.com/office/drawing/2014/main" id="{E2D537CA-3BB9-9C2D-10D0-220C2F405532}"/>
              </a:ext>
            </a:extLst>
          </p:cNvPr>
          <p:cNvSpPr>
            <a:spLocks noGrp="1"/>
          </p:cNvSpPr>
          <p:nvPr>
            <p:ph type="body" sz="quarter" idx="16"/>
          </p:nvPr>
        </p:nvSpPr>
        <p:spPr>
          <a:xfrm>
            <a:off x="917575" y="6110610"/>
            <a:ext cx="13005254" cy="2527687"/>
          </a:xfrm>
        </p:spPr>
        <p:txBody>
          <a:bodyPr>
            <a:normAutofit/>
          </a:bodyPr>
          <a:lstStyle/>
          <a:p>
            <a:r>
              <a:rPr lang="en-US" sz="2000" dirty="0">
                <a:latin typeface="Tahoma" panose="020B0604030504040204" pitchFamily="34" charset="0"/>
                <a:ea typeface="Tahoma" panose="020B0604030504040204" pitchFamily="34" charset="0"/>
                <a:cs typeface="Tahoma" panose="020B0604030504040204" pitchFamily="34" charset="0"/>
              </a:rPr>
              <a:t>If you notice any discrepancies or if you want to do a more in-depth verification to compare item-by-item transactions, click View &amp; Download Details for the date in question </a:t>
            </a:r>
          </a:p>
          <a:p>
            <a:r>
              <a:rPr lang="en-US" sz="2000" dirty="0">
                <a:latin typeface="Tahoma" panose="020B0604030504040204" pitchFamily="34" charset="0"/>
                <a:ea typeface="Tahoma" panose="020B0604030504040204" pitchFamily="34" charset="0"/>
                <a:cs typeface="Tahoma" panose="020B0604030504040204" pitchFamily="34" charset="0"/>
              </a:rPr>
              <a:t>For daily checks, look at the reconciliation and match reconciliation to the deposit based on your deposit delay </a:t>
            </a:r>
          </a:p>
        </p:txBody>
      </p:sp>
      <p:pic>
        <p:nvPicPr>
          <p:cNvPr id="7" name="Picture 6">
            <a:extLst>
              <a:ext uri="{FF2B5EF4-FFF2-40B4-BE49-F238E27FC236}">
                <a16:creationId xmlns:a16="http://schemas.microsoft.com/office/drawing/2014/main" id="{C185FB75-49E2-15AE-E45A-93B85D2D57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9013" y="2591868"/>
            <a:ext cx="3901632" cy="1300544"/>
          </a:xfrm>
          <a:prstGeom prst="rect">
            <a:avLst/>
          </a:prstGeom>
          <a:ln>
            <a:solidFill>
              <a:schemeClr val="bg1">
                <a:lumMod val="75000"/>
              </a:schemeClr>
            </a:solidFill>
          </a:ln>
        </p:spPr>
      </p:pic>
      <p:sp>
        <p:nvSpPr>
          <p:cNvPr id="8" name="Oval 7">
            <a:extLst>
              <a:ext uri="{FF2B5EF4-FFF2-40B4-BE49-F238E27FC236}">
                <a16:creationId xmlns:a16="http://schemas.microsoft.com/office/drawing/2014/main" id="{7F2B1C8B-DEFF-095F-26D5-4D5C224559AB}"/>
              </a:ext>
            </a:extLst>
          </p:cNvPr>
          <p:cNvSpPr/>
          <p:nvPr/>
        </p:nvSpPr>
        <p:spPr>
          <a:xfrm>
            <a:off x="3772474" y="2558717"/>
            <a:ext cx="2015682" cy="507712"/>
          </a:xfrm>
          <a:prstGeom prst="ellipse">
            <a:avLst/>
          </a:prstGeom>
          <a:noFill/>
          <a:ln w="28575">
            <a:solidFill>
              <a:srgbClr val="318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a:extLst>
              <a:ext uri="{FF2B5EF4-FFF2-40B4-BE49-F238E27FC236}">
                <a16:creationId xmlns:a16="http://schemas.microsoft.com/office/drawing/2014/main" id="{F8C437EB-5E80-8BAF-2081-52D3D395B0BC}"/>
              </a:ext>
            </a:extLst>
          </p:cNvPr>
          <p:cNvCxnSpPr>
            <a:cxnSpLocks/>
            <a:stCxn id="8" idx="6"/>
          </p:cNvCxnSpPr>
          <p:nvPr/>
        </p:nvCxnSpPr>
        <p:spPr>
          <a:xfrm>
            <a:off x="5788156" y="2812573"/>
            <a:ext cx="624840" cy="253856"/>
          </a:xfrm>
          <a:prstGeom prst="straightConnector1">
            <a:avLst/>
          </a:prstGeom>
          <a:ln w="28575">
            <a:solidFill>
              <a:srgbClr val="318D72"/>
            </a:solidFill>
            <a:tailEnd type="triangle"/>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04CD826C-B984-6E7E-3A67-E2802C92C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2996" y="1716405"/>
            <a:ext cx="6461760" cy="3977640"/>
          </a:xfrm>
          <a:prstGeom prst="rect">
            <a:avLst/>
          </a:prstGeom>
        </p:spPr>
      </p:pic>
    </p:spTree>
    <p:extLst>
      <p:ext uri="{BB962C8B-B14F-4D97-AF65-F5344CB8AC3E}">
        <p14:creationId xmlns:p14="http://schemas.microsoft.com/office/powerpoint/2010/main" val="24032282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8A1D2-F36C-C621-982A-39501AABBD74}"/>
              </a:ext>
            </a:extLst>
          </p:cNvPr>
          <p:cNvSpPr>
            <a:spLocks noGrp="1"/>
          </p:cNvSpPr>
          <p:nvPr>
            <p:ph type="sldNum" sz="quarter" idx="15"/>
          </p:nvPr>
        </p:nvSpPr>
        <p:spPr/>
        <p:txBody>
          <a:bodyPr/>
          <a:lstStyle/>
          <a:p>
            <a:fld id="{16CF5A19-A08A-46BD-B47F-B063FC2D5F9E}" type="slidenum">
              <a:rPr lang="en-US" smtClean="0"/>
              <a:pPr/>
              <a:t>4</a:t>
            </a:fld>
            <a:endParaRPr lang="en-US" dirty="0"/>
          </a:p>
        </p:txBody>
      </p:sp>
      <p:sp>
        <p:nvSpPr>
          <p:cNvPr id="3" name="Title 2">
            <a:extLst>
              <a:ext uri="{FF2B5EF4-FFF2-40B4-BE49-F238E27FC236}">
                <a16:creationId xmlns:a16="http://schemas.microsoft.com/office/drawing/2014/main" id="{FD727CC9-5328-670C-DBEB-4E692ACE5A11}"/>
              </a:ext>
            </a:extLst>
          </p:cNvPr>
          <p:cNvSpPr>
            <a:spLocks noGrp="1"/>
          </p:cNvSpPr>
          <p:nvPr>
            <p:ph type="title"/>
          </p:nvPr>
        </p:nvSpPr>
        <p:spPr/>
        <p:txBody>
          <a:bodyPr/>
          <a:lstStyle/>
          <a:p>
            <a:r>
              <a:rPr lang="en-US" dirty="0"/>
              <a:t>Declined/Rejected Payments</a:t>
            </a:r>
          </a:p>
        </p:txBody>
      </p:sp>
      <p:sp>
        <p:nvSpPr>
          <p:cNvPr id="4" name="Text Placeholder 3">
            <a:extLst>
              <a:ext uri="{FF2B5EF4-FFF2-40B4-BE49-F238E27FC236}">
                <a16:creationId xmlns:a16="http://schemas.microsoft.com/office/drawing/2014/main" id="{E2D537CA-3BB9-9C2D-10D0-220C2F405532}"/>
              </a:ext>
            </a:extLst>
          </p:cNvPr>
          <p:cNvSpPr>
            <a:spLocks noGrp="1"/>
          </p:cNvSpPr>
          <p:nvPr>
            <p:ph type="body" sz="quarter" idx="16"/>
          </p:nvPr>
        </p:nvSpPr>
        <p:spPr>
          <a:xfrm>
            <a:off x="917575" y="1758236"/>
            <a:ext cx="13005254" cy="3600109"/>
          </a:xfrm>
        </p:spPr>
        <p:txBody>
          <a:bodyPr>
            <a:normAutofit/>
          </a:bodyPr>
          <a:lstStyle/>
          <a:p>
            <a:pPr marL="0" indent="0">
              <a:lnSpc>
                <a:spcPct val="100000"/>
              </a:lnSpc>
              <a:buNone/>
            </a:pPr>
            <a:r>
              <a:rPr lang="en-US" sz="2000" dirty="0">
                <a:latin typeface="Tahoma" panose="020B0604030504040204" pitchFamily="34" charset="0"/>
                <a:ea typeface="Tahoma" panose="020B0604030504040204" pitchFamily="34" charset="0"/>
                <a:cs typeface="Tahoma" panose="020B0604030504040204" pitchFamily="34" charset="0"/>
              </a:rPr>
              <a:t>Check transactions will be posted to your software. If they are declined, you need to manually remove the posting from your software. To do this, run a report daily:</a:t>
            </a:r>
          </a:p>
          <a:p>
            <a:pPr lvl="1">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rPr>
              <a:t>Under Quick </a:t>
            </a:r>
            <a:r>
              <a:rPr lang="en-US" sz="1800" dirty="0">
                <a:solidFill>
                  <a:srgbClr val="004F72"/>
                </a:solidFill>
                <a:latin typeface="Tahoma" panose="020B0604030504040204" pitchFamily="34" charset="0"/>
                <a:ea typeface="Tahoma" panose="020B0604030504040204" pitchFamily="34" charset="0"/>
                <a:cs typeface="Tahoma" panose="020B0604030504040204" pitchFamily="34" charset="0"/>
              </a:rPr>
              <a:t>Links, click View Declined/Rejected Payments</a:t>
            </a:r>
          </a:p>
          <a:p>
            <a:pPr lvl="1">
              <a:lnSpc>
                <a:spcPct val="100000"/>
              </a:lnSpc>
            </a:pPr>
            <a:r>
              <a:rPr lang="en-US" sz="1800" dirty="0">
                <a:solidFill>
                  <a:srgbClr val="004F72"/>
                </a:solidFill>
                <a:latin typeface="Tahoma" panose="020B0604030504040204" pitchFamily="34" charset="0"/>
                <a:ea typeface="Tahoma" panose="020B0604030504040204" pitchFamily="34" charset="0"/>
                <a:cs typeface="Tahoma" panose="020B0604030504040204" pitchFamily="34" charset="0"/>
              </a:rPr>
              <a:t>Click List to generate a report. It will default to transactions made in the last seven days, but you can widen the date range to look back further</a:t>
            </a:r>
          </a:p>
          <a:p>
            <a:pPr lvl="1">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rPr>
              <a:t>Unsuccessful check transactions funded by PSN will appear in red (see below) </a:t>
            </a:r>
          </a:p>
          <a:p>
            <a:pPr lvl="1">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rPr>
              <a:t>PSN will withdraw the amount of the unsuccessful checks from your bank </a:t>
            </a:r>
          </a:p>
          <a:p>
            <a:pPr lvl="1">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rPr>
              <a:t>If there are unsuccessful check transactions, remove manually from your software</a:t>
            </a:r>
          </a:p>
        </p:txBody>
      </p:sp>
      <p:pic>
        <p:nvPicPr>
          <p:cNvPr id="6" name="Picture 5">
            <a:extLst>
              <a:ext uri="{FF2B5EF4-FFF2-40B4-BE49-F238E27FC236}">
                <a16:creationId xmlns:a16="http://schemas.microsoft.com/office/drawing/2014/main" id="{DF410F90-49F5-E9DF-F31B-57621BEB7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787" y="4646846"/>
            <a:ext cx="13274040" cy="2788920"/>
          </a:xfrm>
          <a:prstGeom prst="rect">
            <a:avLst/>
          </a:prstGeom>
          <a:ln>
            <a:solidFill>
              <a:schemeClr val="bg1">
                <a:lumMod val="75000"/>
              </a:schemeClr>
            </a:solidFill>
          </a:ln>
          <a:effectLst>
            <a:outerShdw blurRad="50800" dist="38100" dir="2700000" algn="tl" rotWithShape="0">
              <a:prstClr val="black">
                <a:alpha val="40000"/>
              </a:prstClr>
            </a:outerShdw>
          </a:effectLst>
        </p:spPr>
      </p:pic>
      <p:sp>
        <p:nvSpPr>
          <p:cNvPr id="10" name="Rectangle: Rounded Corners 9">
            <a:extLst>
              <a:ext uri="{FF2B5EF4-FFF2-40B4-BE49-F238E27FC236}">
                <a16:creationId xmlns:a16="http://schemas.microsoft.com/office/drawing/2014/main" id="{AC0C42D3-785F-A05F-774C-A7FB95B071F6}"/>
              </a:ext>
            </a:extLst>
          </p:cNvPr>
          <p:cNvSpPr/>
          <p:nvPr/>
        </p:nvSpPr>
        <p:spPr>
          <a:xfrm>
            <a:off x="478465" y="5156785"/>
            <a:ext cx="13349995" cy="361505"/>
          </a:xfrm>
          <a:prstGeom prst="roundRect">
            <a:avLst/>
          </a:prstGeom>
          <a:noFill/>
          <a:ln w="28575">
            <a:solidFill>
              <a:srgbClr val="318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3083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428A1D2-F36C-C621-982A-39501AABBD74}"/>
              </a:ext>
            </a:extLst>
          </p:cNvPr>
          <p:cNvSpPr>
            <a:spLocks noGrp="1"/>
          </p:cNvSpPr>
          <p:nvPr>
            <p:ph type="sldNum" sz="quarter" idx="15"/>
          </p:nvPr>
        </p:nvSpPr>
        <p:spPr/>
        <p:txBody>
          <a:bodyPr/>
          <a:lstStyle/>
          <a:p>
            <a:fld id="{16CF5A19-A08A-46BD-B47F-B063FC2D5F9E}" type="slidenum">
              <a:rPr lang="en-US" smtClean="0"/>
              <a:pPr/>
              <a:t>5</a:t>
            </a:fld>
            <a:endParaRPr lang="en-US" dirty="0"/>
          </a:p>
        </p:txBody>
      </p:sp>
      <p:sp>
        <p:nvSpPr>
          <p:cNvPr id="3" name="Title 2">
            <a:extLst>
              <a:ext uri="{FF2B5EF4-FFF2-40B4-BE49-F238E27FC236}">
                <a16:creationId xmlns:a16="http://schemas.microsoft.com/office/drawing/2014/main" id="{FD727CC9-5328-670C-DBEB-4E692ACE5A11}"/>
              </a:ext>
            </a:extLst>
          </p:cNvPr>
          <p:cNvSpPr>
            <a:spLocks noGrp="1"/>
          </p:cNvSpPr>
          <p:nvPr>
            <p:ph type="title"/>
          </p:nvPr>
        </p:nvSpPr>
        <p:spPr/>
        <p:txBody>
          <a:bodyPr/>
          <a:lstStyle/>
          <a:p>
            <a:r>
              <a:rPr lang="en-US" dirty="0"/>
              <a:t>Daily Reconciliation of Deposits</a:t>
            </a:r>
          </a:p>
        </p:txBody>
      </p:sp>
      <p:sp>
        <p:nvSpPr>
          <p:cNvPr id="4" name="Text Placeholder 3">
            <a:extLst>
              <a:ext uri="{FF2B5EF4-FFF2-40B4-BE49-F238E27FC236}">
                <a16:creationId xmlns:a16="http://schemas.microsoft.com/office/drawing/2014/main" id="{E2D537CA-3BB9-9C2D-10D0-220C2F405532}"/>
              </a:ext>
            </a:extLst>
          </p:cNvPr>
          <p:cNvSpPr>
            <a:spLocks noGrp="1"/>
          </p:cNvSpPr>
          <p:nvPr>
            <p:ph type="body" sz="quarter" idx="16"/>
          </p:nvPr>
        </p:nvSpPr>
        <p:spPr>
          <a:xfrm>
            <a:off x="917575" y="1758236"/>
            <a:ext cx="13005254" cy="3600109"/>
          </a:xfrm>
        </p:spPr>
        <p:txBody>
          <a:bodyPr>
            <a:normAutofit/>
          </a:bodyPr>
          <a:lstStyle/>
          <a:p>
            <a:pPr marL="0" indent="0">
              <a:lnSpc>
                <a:spcPct val="100000"/>
              </a:lnSpc>
              <a:buNone/>
            </a:pPr>
            <a:r>
              <a:rPr lang="en-US" sz="2000" dirty="0">
                <a:latin typeface="Tahoma" panose="020B0604030504040204" pitchFamily="34" charset="0"/>
                <a:ea typeface="Tahoma" panose="020B0604030504040204" pitchFamily="34" charset="0"/>
                <a:cs typeface="Tahoma" panose="020B0604030504040204" pitchFamily="34" charset="0"/>
              </a:rPr>
              <a:t>If you’d like to do daily spot checks of deposits:</a:t>
            </a:r>
          </a:p>
          <a:p>
            <a:pPr lvl="1">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rPr>
              <a:t>Under Quick Links, click View Bank Deposits</a:t>
            </a:r>
          </a:p>
          <a:p>
            <a:pPr lvl="1">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rPr>
              <a:t>Check the deposit amount listed in PSN against the amount listed by your bank</a:t>
            </a:r>
          </a:p>
          <a:p>
            <a:pPr lvl="1">
              <a:lnSpc>
                <a:spcPct val="100000"/>
              </a:lnSpc>
            </a:pPr>
            <a:r>
              <a:rPr lang="en-US" sz="1800" dirty="0">
                <a:latin typeface="Tahoma" panose="020B0604030504040204" pitchFamily="34" charset="0"/>
                <a:ea typeface="Tahoma" panose="020B0604030504040204" pitchFamily="34" charset="0"/>
                <a:cs typeface="Tahoma" panose="020B0604030504040204" pitchFamily="34" charset="0"/>
              </a:rPr>
              <a:t>Click on View Details to generate a report of the transactions making up the deposit</a:t>
            </a:r>
          </a:p>
        </p:txBody>
      </p:sp>
      <p:pic>
        <p:nvPicPr>
          <p:cNvPr id="7" name="Picture 6">
            <a:extLst>
              <a:ext uri="{FF2B5EF4-FFF2-40B4-BE49-F238E27FC236}">
                <a16:creationId xmlns:a16="http://schemas.microsoft.com/office/drawing/2014/main" id="{8D6575B6-C771-5BD1-C9F0-4726E736D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9792" y="3340644"/>
            <a:ext cx="8570816" cy="4035401"/>
          </a:xfrm>
          <a:prstGeom prst="rect">
            <a:avLst/>
          </a:prstGeom>
          <a:ln>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2633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A81E02-861D-45B8-8218-02C71A01ECC8}"/>
              </a:ext>
            </a:extLst>
          </p:cNvPr>
          <p:cNvSpPr>
            <a:spLocks noGrp="1"/>
          </p:cNvSpPr>
          <p:nvPr>
            <p:ph type="title"/>
          </p:nvPr>
        </p:nvSpPr>
        <p:spPr>
          <a:xfrm>
            <a:off x="1427502" y="1460938"/>
            <a:ext cx="11586210" cy="5065986"/>
          </a:xfrm>
        </p:spPr>
        <p:txBody>
          <a:bodyPr/>
          <a:lstStyle/>
          <a:p>
            <a:pPr marL="0" indent="0" algn="ctr">
              <a:buNone/>
            </a:pPr>
            <a:br>
              <a:rPr lang="en-US" sz="3000" dirty="0"/>
            </a:br>
            <a:r>
              <a:rPr lang="en-US" sz="2800" dirty="0">
                <a:ea typeface="Tahoma" panose="020B0604030504040204" pitchFamily="34" charset="0"/>
                <a:cs typeface="Tahoma" panose="020B0604030504040204" pitchFamily="34" charset="0"/>
              </a:rPr>
              <a:t>We recommend doing daily spot checks to make sure payments are posting from the PSN system to your software timely and accurately.</a:t>
            </a:r>
            <a:br>
              <a:rPr lang="en-US" sz="2800" dirty="0">
                <a:ea typeface="Tahoma" panose="020B0604030504040204" pitchFamily="34" charset="0"/>
                <a:cs typeface="Tahoma" panose="020B0604030504040204" pitchFamily="34" charset="0"/>
              </a:rPr>
            </a:br>
            <a:br>
              <a:rPr lang="en-US" sz="2800" dirty="0">
                <a:ea typeface="Tahoma" panose="020B0604030504040204" pitchFamily="34" charset="0"/>
                <a:cs typeface="Tahoma" panose="020B0604030504040204" pitchFamily="34" charset="0"/>
              </a:rPr>
            </a:br>
            <a:r>
              <a:rPr lang="en-US" sz="2800" dirty="0">
                <a:ea typeface="Tahoma" panose="020B0604030504040204" pitchFamily="34" charset="0"/>
                <a:cs typeface="Tahoma" panose="020B0604030504040204" pitchFamily="34" charset="0"/>
              </a:rPr>
              <a:t>If you have questions, please contact your Service Account Manager.</a:t>
            </a:r>
            <a:br>
              <a:rPr lang="en-US" sz="3200" dirty="0">
                <a:latin typeface="Gilroy" panose="00000500000000000000" pitchFamily="50" charset="0"/>
                <a:ea typeface="Tahoma" panose="020B0604030504040204" pitchFamily="34" charset="0"/>
                <a:cs typeface="Tahoma" panose="020B0604030504040204" pitchFamily="34" charset="0"/>
              </a:rPr>
            </a:br>
            <a:endParaRPr lang="en-US" sz="2000" dirty="0">
              <a:latin typeface="Gilroy" panose="00000500000000000000" pitchFamily="50" charset="0"/>
            </a:endParaRPr>
          </a:p>
        </p:txBody>
      </p:sp>
    </p:spTree>
    <p:extLst>
      <p:ext uri="{BB962C8B-B14F-4D97-AF65-F5344CB8AC3E}">
        <p14:creationId xmlns:p14="http://schemas.microsoft.com/office/powerpoint/2010/main" val="184311586"/>
      </p:ext>
    </p:extLst>
  </p:cSld>
  <p:clrMapOvr>
    <a:masterClrMapping/>
  </p:clrMapOvr>
</p:sld>
</file>

<file path=ppt/theme/theme1.xml><?xml version="1.0" encoding="utf-8"?>
<a:theme xmlns:a="http://schemas.openxmlformats.org/drawingml/2006/main" name="Office Theme">
  <a:themeElements>
    <a:clrScheme name="Custom 562">
      <a:dk1>
        <a:sysClr val="windowText" lastClr="000000"/>
      </a:dk1>
      <a:lt1>
        <a:sysClr val="window" lastClr="FFFFFF"/>
      </a:lt1>
      <a:dk2>
        <a:srgbClr val="44546A"/>
      </a:dk2>
      <a:lt2>
        <a:srgbClr val="E7E6E6"/>
      </a:lt2>
      <a:accent1>
        <a:srgbClr val="1BB5AB"/>
      </a:accent1>
      <a:accent2>
        <a:srgbClr val="05D5A3"/>
      </a:accent2>
      <a:accent3>
        <a:srgbClr val="40B7F1"/>
      </a:accent3>
      <a:accent4>
        <a:srgbClr val="93CB70"/>
      </a:accent4>
      <a:accent5>
        <a:srgbClr val="01BABD"/>
      </a:accent5>
      <a:accent6>
        <a:srgbClr val="004E72"/>
      </a:accent6>
      <a:hlink>
        <a:srgbClr val="0563C1"/>
      </a:hlink>
      <a:folHlink>
        <a:srgbClr val="954F72"/>
      </a:folHlink>
    </a:clrScheme>
    <a:fontScheme name="Custom 314">
      <a:majorFont>
        <a:latin typeface="Gilroy Bold"/>
        <a:ea typeface=""/>
        <a:cs typeface=""/>
      </a:majorFont>
      <a:minorFont>
        <a:latin typeface="Gilroy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nvoiceCloud_Presentation_Template" id="{FD3F17FE-7B5E-974A-A866-21EFA426F208}" vid="{FDE5E70D-1FE9-954E-A5D2-3D5C61B6F13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73223</TotalTime>
  <Words>319</Words>
  <Application>Microsoft Office PowerPoint</Application>
  <PresentationFormat>Custom</PresentationFormat>
  <Paragraphs>24</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Gilroy Bold</vt:lpstr>
      <vt:lpstr>Tahoma</vt:lpstr>
      <vt:lpstr>Gilroy Medium</vt:lpstr>
      <vt:lpstr>Arial</vt:lpstr>
      <vt:lpstr>Calibri</vt:lpstr>
      <vt:lpstr>Gilroy</vt:lpstr>
      <vt:lpstr>Nomada Slab</vt:lpstr>
      <vt:lpstr>Office Theme</vt:lpstr>
      <vt:lpstr>PSN Daily Reconciliation</vt:lpstr>
      <vt:lpstr>Daily Reconciliation of Payments</vt:lpstr>
      <vt:lpstr>Daily Reconciliation of Payments</vt:lpstr>
      <vt:lpstr>Declined/Rejected Payments</vt:lpstr>
      <vt:lpstr>Daily Reconciliation of Deposits</vt:lpstr>
      <vt:lpstr> We recommend doing daily spot checks to make sure payments are posting from the PSN system to your software timely and accurately.  If you have questions, please contact your Service Account Manager.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 hassle to pay. More savings the day.</dc:title>
  <dc:subject/>
  <dc:creator>George Schwab</dc:creator>
  <cp:keywords/>
  <dc:description/>
  <cp:lastModifiedBy>Taylor Kellis</cp:lastModifiedBy>
  <cp:revision>13</cp:revision>
  <dcterms:created xsi:type="dcterms:W3CDTF">2020-03-09T13:49:54Z</dcterms:created>
  <dcterms:modified xsi:type="dcterms:W3CDTF">2023-05-17T14:40:30Z</dcterms:modified>
  <cp:category/>
</cp:coreProperties>
</file>