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26" r:id="rId3"/>
    <p:sldId id="325" r:id="rId4"/>
    <p:sldId id="327" r:id="rId5"/>
    <p:sldId id="328" r:id="rId6"/>
    <p:sldId id="287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FF"/>
    <a:srgbClr val="000099"/>
    <a:srgbClr val="0000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FB453E0-3FDB-4D60-BC68-F9E04CE67BD7}" type="datetimeFigureOut">
              <a:rPr lang="en-US"/>
              <a:pPr>
                <a:defRPr/>
              </a:pPr>
              <a:t>8/2/2016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1B7B479-7A47-4B04-B05D-9085466EBF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B7B479-7A47-4B04-B05D-9085466EBF5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SN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881511"/>
            <a:ext cx="2209800" cy="900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7772400" cy="83819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6400800" cy="914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psn logo3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27631" y="6183405"/>
            <a:ext cx="1219200" cy="49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  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  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  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73708"/>
            <a:ext cx="8229600" cy="495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5" name="Picture 11" descr="psn logo3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427631" y="6183405"/>
            <a:ext cx="1219200" cy="49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ader04.png"/>
          <p:cNvPicPr>
            <a:picLocks noChangeAspect="1"/>
          </p:cNvPicPr>
          <p:nvPr/>
        </p:nvPicPr>
        <p:blipFill>
          <a:blip r:embed="rId3" cstate="print"/>
          <a:srcRect l="11111"/>
          <a:stretch>
            <a:fillRect/>
          </a:stretch>
        </p:blipFill>
        <p:spPr>
          <a:xfrm>
            <a:off x="0" y="3"/>
            <a:ext cx="9144000" cy="6857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9450" y="81890"/>
            <a:ext cx="6934200" cy="132343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How Your Customers </a:t>
            </a:r>
            <a:br>
              <a:rPr lang="en-US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r>
              <a:rPr lang="en-US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     Will Pay by Mobile App</a:t>
            </a:r>
            <a:endParaRPr lang="en-US" sz="40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7" name="Picture 6" descr="PSN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6019800"/>
            <a:ext cx="1847850" cy="753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6"/>
          <p:cNvSpPr txBox="1">
            <a:spLocks/>
          </p:cNvSpPr>
          <p:nvPr/>
        </p:nvSpPr>
        <p:spPr bwMode="auto">
          <a:xfrm>
            <a:off x="978970" y="3548639"/>
            <a:ext cx="1726131" cy="44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indent="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PSN Payments</a:t>
            </a:r>
            <a:endParaRPr lang="en-US" sz="2000" b="1" noProof="0" dirty="0" smtClean="0">
              <a:latin typeface="+mn-lt"/>
            </a:endParaRPr>
          </a:p>
          <a:p>
            <a:pPr marL="173038" marR="0" lvl="1" indent="-169863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b="1" noProof="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173038" marR="0" lvl="1" indent="-169863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71550" marR="0" lvl="1" indent="-5143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3447738" y="1019335"/>
            <a:ext cx="4811842" cy="458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indent="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you have online payment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services from PSN, you automatically get mobile app payment services.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0" marR="0" lvl="1" indent="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customer who has an iPhone®, iPad® or Android™ phone or tablet will be able to download the free “PSN Payments” app. Customers can:</a:t>
            </a:r>
          </a:p>
          <a:p>
            <a:pPr marL="173038" marR="0" lvl="1" indent="-1698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1" noProof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Scan the QR code (which should be on your website and your marketing pieces)</a:t>
            </a:r>
          </a:p>
          <a:p>
            <a:pPr marL="173038" marR="0" lvl="1" indent="-1698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Download “PSN Payments” from the App Store® or Google Play™.</a:t>
            </a:r>
          </a:p>
          <a:p>
            <a:pPr marL="173038" marR="0" lvl="1" indent="-1698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b="1" noProof="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173038" marR="0" lvl="1" indent="-1698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b="1" noProof="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173038" marR="0" lvl="1" indent="-1698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b="1" noProof="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173038" marR="0" lvl="1" indent="-1698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71550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Smart Phone &amp; Tablet Payments</a:t>
            </a:r>
            <a:endParaRPr lang="en-US" dirty="0"/>
          </a:p>
        </p:txBody>
      </p:sp>
      <p:pic>
        <p:nvPicPr>
          <p:cNvPr id="10" name="Picture 9" descr="1024x1024 PSN App 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990" y="1398195"/>
            <a:ext cx="2168091" cy="2168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49509" y="5186598"/>
            <a:ext cx="7854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your company has </a:t>
            </a: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customized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 from PSN, do not use the above directions or QR code. Your app will have a unique name and code. However, the customer experience is the same as the following slides.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 descr="QR Code for PSN Paymen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5901" y="4119611"/>
            <a:ext cx="712269" cy="712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ndroid cutout.png"/>
          <p:cNvPicPr>
            <a:picLocks noChangeAspect="1"/>
          </p:cNvPicPr>
          <p:nvPr/>
        </p:nvPicPr>
        <p:blipFill>
          <a:blip r:embed="rId2" cstate="print"/>
          <a:srcRect b="3981"/>
          <a:stretch>
            <a:fillRect/>
          </a:stretch>
        </p:blipFill>
        <p:spPr>
          <a:xfrm>
            <a:off x="224852" y="1026486"/>
            <a:ext cx="2908092" cy="492460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Logging into the mobile app</a:t>
            </a:r>
            <a:endParaRPr lang="en-US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2876348" y="983281"/>
            <a:ext cx="5623076" cy="9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indent="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IMPORTANT: Before using the App,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your customer should go online to set up his/her PSN Customer Profile. They can do this on their mobile device but it is easier on a regular computer.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173038" marR="0" lvl="1" indent="-1698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b="1" noProof="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173038" marR="0" lvl="1" indent="-1698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b="1" noProof="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173038" marR="0" lvl="1" indent="-1698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b="1" noProof="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173038" marR="0" lvl="1" indent="-1698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71550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2415929" y="1959462"/>
            <a:ext cx="3130431" cy="66413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indent="3175">
              <a:spcBef>
                <a:spcPct val="200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Customer logs in with user ID (email) and password.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  <a:p>
            <a:pPr marL="0" lvl="1" indent="3175" algn="ctr">
              <a:spcBef>
                <a:spcPct val="20000"/>
              </a:spcBef>
            </a:pPr>
            <a:endParaRPr lang="en-US" sz="2800" b="1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11" descr="Android cutou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7416" y="2013997"/>
            <a:ext cx="2511861" cy="4551696"/>
          </a:xfrm>
          <a:prstGeom prst="rect">
            <a:avLst/>
          </a:prstGeom>
        </p:spPr>
      </p:pic>
      <p:sp>
        <p:nvSpPr>
          <p:cNvPr id="10" name="Content Placeholder 6"/>
          <p:cNvSpPr txBox="1">
            <a:spLocks/>
          </p:cNvSpPr>
          <p:nvPr/>
        </p:nvSpPr>
        <p:spPr bwMode="auto">
          <a:xfrm>
            <a:off x="3717242" y="3976480"/>
            <a:ext cx="2502564" cy="207954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indent="3175">
              <a:spcBef>
                <a:spcPct val="200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Customer chooses 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from the menu items…</a:t>
            </a:r>
          </a:p>
          <a:p>
            <a:pPr marL="225425" lvl="1" indent="-2222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Pay</a:t>
            </a:r>
          </a:p>
          <a:p>
            <a:pPr marL="225425" lvl="1" indent="-2222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View past payments</a:t>
            </a:r>
          </a:p>
          <a:p>
            <a:pPr marL="225425" lvl="1" indent="-2222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Change password</a:t>
            </a:r>
          </a:p>
          <a:p>
            <a:pPr marL="225425" lvl="1" indent="-2222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Add/delete a payment method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  <a:p>
            <a:pPr marL="0" lvl="1" indent="3175">
              <a:spcBef>
                <a:spcPct val="20000"/>
              </a:spcBef>
            </a:pPr>
            <a:endParaRPr lang="en-US" sz="2800" b="1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Phone_5_Vertical_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4409" y="1053985"/>
            <a:ext cx="2618791" cy="4657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Making a payment</a:t>
            </a:r>
            <a:endParaRPr lang="en-US" dirty="0"/>
          </a:p>
        </p:txBody>
      </p:sp>
      <p:pic>
        <p:nvPicPr>
          <p:cNvPr id="4" name="Picture 3" descr="iPhone_5_Vertical_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706" y="1053984"/>
            <a:ext cx="2622482" cy="4664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794151" y="4513467"/>
            <a:ext cx="2002065" cy="15689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indent="3175" algn="ctr">
              <a:spcBef>
                <a:spcPct val="20000"/>
              </a:spcBef>
            </a:pPr>
            <a:r>
              <a:rPr lang="en-US" sz="2800" b="1" spc="50" dirty="0" smtClean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STEP 1.</a:t>
            </a:r>
          </a:p>
          <a:p>
            <a:pPr marL="0" lvl="1" indent="3175" algn="ctr">
              <a:spcBef>
                <a:spcPct val="200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Customer selects payment method, amount , date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  <a:p>
            <a:pPr marL="0" lvl="1" indent="3175" algn="ctr">
              <a:spcBef>
                <a:spcPct val="20000"/>
              </a:spcBef>
            </a:pPr>
            <a:endParaRPr lang="en-US" sz="28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 bwMode="auto">
          <a:xfrm>
            <a:off x="3485279" y="4513467"/>
            <a:ext cx="2098311" cy="15727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indent="3175" algn="ctr">
              <a:spcBef>
                <a:spcPct val="20000"/>
              </a:spcBef>
            </a:pPr>
            <a:r>
              <a:rPr lang="en-US" sz="2800" b="1" spc="50" dirty="0" smtClean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STEP 2.</a:t>
            </a:r>
          </a:p>
          <a:p>
            <a:pPr marL="0" lvl="1" indent="3175" algn="ctr">
              <a:spcBef>
                <a:spcPct val="200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Customer </a:t>
            </a:r>
            <a:br>
              <a:rPr lang="en-US" sz="16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confirms info</a:t>
            </a:r>
            <a:endParaRPr lang="en-US" sz="2800" b="1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11" descr="iPhone_5_Vertical_0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4589" y="1053986"/>
            <a:ext cx="2618790" cy="4657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ontent Placeholder 6"/>
          <p:cNvSpPr txBox="1">
            <a:spLocks/>
          </p:cNvSpPr>
          <p:nvPr/>
        </p:nvSpPr>
        <p:spPr bwMode="auto">
          <a:xfrm>
            <a:off x="6263334" y="4513467"/>
            <a:ext cx="2098311" cy="15727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indent="3175" algn="ctr">
              <a:spcBef>
                <a:spcPct val="20000"/>
              </a:spcBef>
            </a:pPr>
            <a:r>
              <a:rPr lang="en-US" sz="2800" b="1" spc="50" dirty="0" smtClean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STEP 3.</a:t>
            </a:r>
          </a:p>
          <a:p>
            <a:pPr marL="0" lvl="1" indent="3175" algn="ctr">
              <a:spcBef>
                <a:spcPct val="200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Customer receives confirmation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  <a:p>
            <a:pPr marL="0" lvl="1" indent="3175" algn="ctr">
              <a:spcBef>
                <a:spcPct val="20000"/>
              </a:spcBef>
            </a:pPr>
            <a:endParaRPr lang="en-US" sz="2800" b="1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Other features</a:t>
            </a:r>
            <a:endParaRPr lang="en-US" dirty="0"/>
          </a:p>
        </p:txBody>
      </p:sp>
      <p:pic>
        <p:nvPicPr>
          <p:cNvPr id="4" name="Picture 3" descr="IMG_59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8781" y="974558"/>
            <a:ext cx="2624328" cy="4667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IMG_59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756" y="974558"/>
            <a:ext cx="2624328" cy="4667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MG_593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2078" y="974558"/>
            <a:ext cx="2624328" cy="4667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6"/>
          <p:cNvSpPr txBox="1">
            <a:spLocks/>
          </p:cNvSpPr>
          <p:nvPr/>
        </p:nvSpPr>
        <p:spPr bwMode="auto">
          <a:xfrm>
            <a:off x="554311" y="3898955"/>
            <a:ext cx="2176431" cy="21834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indent="3175" algn="ctr">
              <a:spcBef>
                <a:spcPct val="20000"/>
              </a:spcBef>
            </a:pPr>
            <a:r>
              <a:rPr lang="en-US" sz="2800" b="1" spc="50" dirty="0" smtClean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Change password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  <a:p>
            <a:pPr marL="0" lvl="1" indent="3175" algn="ctr">
              <a:spcBef>
                <a:spcPct val="20000"/>
              </a:spcBef>
            </a:pPr>
            <a:endParaRPr lang="en-US" sz="28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3350369" y="3897443"/>
            <a:ext cx="2281059" cy="21887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indent="3175" algn="ctr">
              <a:spcBef>
                <a:spcPct val="20000"/>
              </a:spcBef>
            </a:pPr>
            <a:r>
              <a:rPr lang="en-US" sz="2800" b="1" spc="50" dirty="0" smtClean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View payment history </a:t>
            </a:r>
            <a:br>
              <a:rPr lang="en-US" sz="2800" b="1" spc="50" dirty="0" smtClean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sz="1400" b="1" spc="50" dirty="0" smtClean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(no matter where payment was made through PSN—online, phone, mobile)</a:t>
            </a:r>
            <a:endParaRPr lang="en-US" sz="2800" b="1" spc="50" dirty="0" smtClean="0">
              <a:ln w="12700" cmpd="sng">
                <a:noFill/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6263334" y="3897443"/>
            <a:ext cx="2281059" cy="21887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indent="3175" algn="ctr">
              <a:spcBef>
                <a:spcPct val="20000"/>
              </a:spcBef>
            </a:pPr>
            <a:r>
              <a:rPr lang="en-US" sz="2800" b="1" spc="50" dirty="0" smtClean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Add or delete payment methods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  <a:p>
            <a:pPr marL="0" lvl="1" indent="3175" algn="ctr">
              <a:spcBef>
                <a:spcPct val="20000"/>
              </a:spcBef>
            </a:pPr>
            <a:endParaRPr lang="en-US" sz="2800" b="1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9144000" cy="45259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Contact  your Service Account Manager </a:t>
            </a:r>
            <a:br>
              <a:rPr lang="en-US" dirty="0" smtClean="0"/>
            </a:br>
            <a:r>
              <a:rPr lang="en-US" dirty="0" smtClean="0"/>
              <a:t>for any additional information.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Hours: 8am-5pm CST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Voice: 866.917.7368 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Email: CustomerService@PaymentServiceNetwork.com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6562</TotalTime>
  <Words>249</Words>
  <Application>Microsoft Office PowerPoint</Application>
  <PresentationFormat>On-screen Show (4:3)</PresentationFormat>
  <Paragraphs>46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  Smart Phone &amp; Tablet Payments</vt:lpstr>
      <vt:lpstr>  Logging into the mobile app</vt:lpstr>
      <vt:lpstr>  Making a payment</vt:lpstr>
      <vt:lpstr>  Other features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Marll Thiede</dc:creator>
  <cp:lastModifiedBy>Marll Thiede</cp:lastModifiedBy>
  <cp:revision>309</cp:revision>
  <dcterms:modified xsi:type="dcterms:W3CDTF">2016-08-04T16:15:44Z</dcterms:modified>
</cp:coreProperties>
</file>